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5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4961-78FA-47C8-B109-0FCA91447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BB581-C508-4E2E-B198-20ACC09D5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561F2-F1F7-4A35-AA44-6E2FD91F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AD41B-61A6-4C71-A92B-B77D3E3B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F621E-3991-4500-A43D-88623908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8509-34C9-43BA-B56E-0068313A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7D88D-52AC-4EA0-8C97-08F6F7F2E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7962-BABD-4D71-BD94-1C177AE6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00A4-5934-4AD7-8DD5-575F06CD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7F717-9A25-44AE-BEEC-B41E8550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0D706-A3E2-4314-9ED1-98AD7ACAA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AF27F-D2D6-4115-81C2-9986B04A8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F689C-F1D9-42E0-9B54-C8DF1DD6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85E7A-4E5F-48D0-870F-9F2A3BD0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3B2D5-8925-45C6-AA27-3CDD1186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2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A475-B40E-4EEB-9F61-37857315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F0B8-9D0E-4E8F-9D68-E60DE19C7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AA3B-5C40-4A3B-81AB-1F66A1AB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EE30F-2BBD-4BF6-9BB0-8B159B11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1AA87-4536-48B2-8856-157919E1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2077-A672-49D2-87EB-5DF84AC2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8EEAC-D2D1-4D09-A5FA-C3BFDC77B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1AFDC-00D8-4584-B940-0D9A5850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686DC-A2F8-44F8-A037-7440292D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B2876-E996-49AA-90BC-E14D1464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3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2B00-A0DE-4DC0-A663-5CC6DFF9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D8335-28A8-4918-ACA2-5DEC66E3D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D9398-739A-45D1-B39D-EA2AAC369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77427-39FB-4443-9D3A-BA810D2D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16B05-3182-4FC9-8F0C-53F08C8A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AFA1A-062C-4446-BC10-0B055C5B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010C-FC90-49F3-93AE-3634E4E9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06D27-9B75-4BEA-9E02-E02123CA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69FB6-EB2E-4FEA-8C39-4DDD53ECA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C947C-D3EB-4BB6-85B3-6343493DE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7EF73-6B9E-467B-874E-70C2CD2B1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E02851-A38C-41FC-861E-76B4CAE0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30632-401D-4F2B-8FFF-41C6F5BD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4BAFC-DF9F-4FBB-B2EE-0DAE5818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BCEE-7733-4D1F-8401-4567B7D7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B1D42-A3DA-41DD-90B3-E5167ABB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85212-2F1E-49B7-8CCA-23022329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AE92-D4EA-4CF6-9CB2-E37989A2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6CD3-C62B-4755-BE55-B0FE30FA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CF0DB-0F21-4A86-97F8-D05F30F4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4CE49-67D2-4F81-BC05-17A8CB8E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D2A5-704D-459F-A557-03DC7C64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0EAED-F726-4E44-B2D0-74F95ED35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F1CAC-7911-4525-A25F-51FD2B313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D49FE-904B-45B4-BA36-926A8C60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FACC4-EA34-4BD0-82E1-3663AFE76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A9498-80D1-4F53-86E3-95433A6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72F2-EAE1-4759-AAC4-6E207AFD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6DFFD-90BB-4934-8CC4-0C8DBDF79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0C4EB-1AF1-4FCD-8ACF-D0D5DFF7E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E7A2F-E342-45BE-A76D-268EF3D6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0624B-DE9D-4EB6-925F-C79F3CF9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44862-3F5F-4A2C-A4AB-A04D467C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25A67-E271-493B-BAEC-28513084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A9BC0-0F9D-4143-87C1-8645E32D1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0A7E6-605D-46D0-B069-E02964665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E7E37-79E1-4E2A-8FDC-505104C691B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19CC4-AF71-4072-BEDB-997BE054E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36315-41FB-42F9-8646-EC3833DFB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7176-AF35-44AE-B34C-7199A24B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1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CC2A-5222-4088-BE68-370C98484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New Immigrants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52EE3-A500-4072-9048-0924E441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7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29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4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16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1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81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0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16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823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539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1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75D6-36B5-44EB-B921-6BEC38F4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Ellis Island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A988-5837-4E92-8875-320D33CDB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Operated as the chief immigration center from 1892 to 1924.</a:t>
            </a:r>
          </a:p>
          <a:p>
            <a:r>
              <a:rPr lang="en-US" dirty="0"/>
              <a:t>98% of immigrants coming through Ellis Island were allowed to immigrate.</a:t>
            </a:r>
          </a:p>
          <a:p>
            <a:r>
              <a:rPr lang="en-US" dirty="0"/>
              <a:t>In 1924 most immigration had stopped…</a:t>
            </a:r>
          </a:p>
          <a:p>
            <a:r>
              <a:rPr lang="en-US" dirty="0"/>
              <a:t>Wait for explanation.</a:t>
            </a:r>
          </a:p>
        </p:txBody>
      </p:sp>
    </p:spTree>
    <p:extLst>
      <p:ext uri="{BB962C8B-B14F-4D97-AF65-F5344CB8AC3E}">
        <p14:creationId xmlns:p14="http://schemas.microsoft.com/office/powerpoint/2010/main" val="281608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441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41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725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281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173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299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187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56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37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77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D934-5BFD-4F85-8CC2-03243B5D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 Island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72B6E-7043-43D2-83C8-7FE85EE6D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the same experience as Ellis Island</a:t>
            </a:r>
          </a:p>
          <a:p>
            <a:r>
              <a:rPr lang="en-US" dirty="0"/>
              <a:t>Immigrants were kept in cells and many were turned back.</a:t>
            </a:r>
          </a:p>
        </p:txBody>
      </p:sp>
    </p:spTree>
    <p:extLst>
      <p:ext uri="{BB962C8B-B14F-4D97-AF65-F5344CB8AC3E}">
        <p14:creationId xmlns:p14="http://schemas.microsoft.com/office/powerpoint/2010/main" val="3309088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506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48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CD2-C825-4B99-A65E-77AA8392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Nativism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FC914-6B1A-4E29-AFCF-760E062E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Nativism is basically the idea that the only people that matter in the U.S. are white, protestant people that were born in the U.S.</a:t>
            </a:r>
          </a:p>
          <a:p>
            <a:r>
              <a:rPr lang="en-US" dirty="0"/>
              <a:t>Nativists were less concerned about immigration of people from the “right” countries.</a:t>
            </a:r>
          </a:p>
          <a:p>
            <a:r>
              <a:rPr lang="en-US" dirty="0"/>
              <a:t>Prescott F. Hall founded the Immigration Restriction League.  In their opinion desirable immigrants were: </a:t>
            </a:r>
          </a:p>
          <a:p>
            <a:pPr lvl="1"/>
            <a:r>
              <a:rPr lang="en-US" dirty="0"/>
              <a:t>British</a:t>
            </a:r>
          </a:p>
          <a:p>
            <a:pPr lvl="1"/>
            <a:r>
              <a:rPr lang="en-US" dirty="0"/>
              <a:t>German</a:t>
            </a:r>
          </a:p>
          <a:p>
            <a:pPr lvl="1"/>
            <a:r>
              <a:rPr lang="en-US" dirty="0"/>
              <a:t>Scandinavian</a:t>
            </a:r>
          </a:p>
          <a:p>
            <a:r>
              <a:rPr lang="en-US" dirty="0"/>
              <a:t>Undesirable were:</a:t>
            </a:r>
          </a:p>
          <a:p>
            <a:pPr lvl="1"/>
            <a:r>
              <a:rPr lang="en-US" dirty="0"/>
              <a:t>Slav</a:t>
            </a:r>
          </a:p>
          <a:p>
            <a:pPr lvl="1"/>
            <a:r>
              <a:rPr lang="en-US" dirty="0"/>
              <a:t>Latino (or Latin in General including Spain, Italy, Portugal etc.)</a:t>
            </a:r>
          </a:p>
          <a:p>
            <a:pPr lvl="1"/>
            <a:r>
              <a:rPr lang="en-US" dirty="0"/>
              <a:t>Asiatic</a:t>
            </a:r>
          </a:p>
          <a:p>
            <a:pPr lvl="1"/>
            <a:r>
              <a:rPr lang="en-US" dirty="0"/>
              <a:t>People that were traditionally downtrodden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5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2432-221F-4AF1-B673-7ADE1010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Anti-Asian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3B56C-680B-477C-8360-ABF92EE9A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Chinese Exclusion Act:</a:t>
            </a:r>
          </a:p>
          <a:p>
            <a:pPr lvl="1"/>
            <a:r>
              <a:rPr lang="en-US" dirty="0"/>
              <a:t>Banned all Chinese except for students, teachers, merchants, tourists and government officials.</a:t>
            </a:r>
          </a:p>
          <a:p>
            <a:pPr lvl="1"/>
            <a:r>
              <a:rPr lang="en-US" dirty="0"/>
              <a:t>This was enacted in 1892 and finally repealed in 1902.</a:t>
            </a:r>
          </a:p>
        </p:txBody>
      </p:sp>
    </p:spTree>
    <p:extLst>
      <p:ext uri="{BB962C8B-B14F-4D97-AF65-F5344CB8AC3E}">
        <p14:creationId xmlns:p14="http://schemas.microsoft.com/office/powerpoint/2010/main" val="9386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663A-BFBF-4457-8EEC-34FD8F9A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Gentlemen’s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8C656-E3DD-4F9D-83C2-0193455EE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was a deal between the U.S. and Japan crafted between 1907 and 1908.</a:t>
            </a:r>
          </a:p>
          <a:p>
            <a:r>
              <a:rPr lang="en-US" dirty="0"/>
              <a:t>Japan agreed to restrict immigration of unskilled workers in exchange for San Francisco lifting the school segregation ban.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8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D41C-1DA5-427B-AD65-FF514D96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Settlement House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D56A-BF60-40FD-B380-9059612F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were places immigrants could go to find food, clothing, shelter and education.</a:t>
            </a:r>
          </a:p>
          <a:p>
            <a:r>
              <a:rPr lang="en-US" dirty="0"/>
              <a:t>This is part of the Social Gospel Movement</a:t>
            </a:r>
          </a:p>
          <a:p>
            <a:r>
              <a:rPr lang="en-US" dirty="0"/>
              <a:t>Jane Addams and Ellen Gates Starr founded Chicago’s Hull House in 1889.</a:t>
            </a:r>
          </a:p>
          <a:p>
            <a:r>
              <a:rPr lang="en-US" dirty="0"/>
              <a:t>Other Social Gospel Organizations included:</a:t>
            </a:r>
          </a:p>
          <a:p>
            <a:pPr lvl="1"/>
            <a:r>
              <a:rPr lang="en-US" dirty="0"/>
              <a:t>The Salvation Army</a:t>
            </a:r>
          </a:p>
          <a:p>
            <a:pPr lvl="1"/>
            <a:r>
              <a:rPr lang="en-US" dirty="0"/>
              <a:t>The YMCA</a:t>
            </a:r>
          </a:p>
        </p:txBody>
      </p:sp>
    </p:spTree>
    <p:extLst>
      <p:ext uri="{BB962C8B-B14F-4D97-AF65-F5344CB8AC3E}">
        <p14:creationId xmlns:p14="http://schemas.microsoft.com/office/powerpoint/2010/main" val="292015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30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82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10437</TotalTime>
  <Words>279</Words>
  <Application>Microsoft Office PowerPoint</Application>
  <PresentationFormat>Widescreen</PresentationFormat>
  <Paragraphs>35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The New Immigrants</vt:lpstr>
      <vt:lpstr>Ellis Island</vt:lpstr>
      <vt:lpstr>Angel Island</vt:lpstr>
      <vt:lpstr>The Rise Of Nativism</vt:lpstr>
      <vt:lpstr>Anti-Asian Sentiment</vt:lpstr>
      <vt:lpstr>The Gentlemen’s Agreement</vt:lpstr>
      <vt:lpstr>The Settlement House 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Immigrants</dc:title>
  <dc:creator>Timothy S. Petraitis</dc:creator>
  <cp:lastModifiedBy>Timothy S. Petraitis</cp:lastModifiedBy>
  <cp:revision>7</cp:revision>
  <dcterms:created xsi:type="dcterms:W3CDTF">2018-11-20T13:44:44Z</dcterms:created>
  <dcterms:modified xsi:type="dcterms:W3CDTF">2018-11-27T19:42:05Z</dcterms:modified>
</cp:coreProperties>
</file>