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256" r:id="rId2"/>
    <p:sldId id="257" r:id="rId3"/>
    <p:sldId id="258" r:id="rId4"/>
    <p:sldId id="259" r:id="rId5"/>
    <p:sldId id="260" r:id="rId6"/>
    <p:sldId id="261" r:id="rId7"/>
    <p:sldId id="262" r:id="rId8"/>
    <p:sldId id="263" r:id="rId9"/>
    <p:sldId id="264" r:id="rId10"/>
    <p:sldId id="265" r:id="rId11"/>
    <p:sldId id="270" r:id="rId12"/>
    <p:sldId id="266" r:id="rId13"/>
    <p:sldId id="267" r:id="rId14"/>
    <p:sldId id="268" r:id="rId15"/>
    <p:sldId id="269" r:id="rId16"/>
    <p:sldId id="271" r:id="rId17"/>
    <p:sldId id="272" r:id="rId18"/>
    <p:sldId id="273" r:id="rId19"/>
    <p:sldId id="274"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imothy S. Petraitis" initials="TSP" lastIdx="0" clrIdx="0">
    <p:extLst>
      <p:ext uri="{19B8F6BF-5375-455C-9EA6-DF929625EA0E}">
        <p15:presenceInfo xmlns:p15="http://schemas.microsoft.com/office/powerpoint/2012/main" userId="S-1-5-21-3861797619-222178162-1598585656-21986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7" d="100"/>
          <a:sy n="77" d="100"/>
        </p:scale>
        <p:origin x="498" y="90"/>
      </p:cViewPr>
      <p:guideLst/>
    </p:cSldViewPr>
  </p:slideViewPr>
  <p:notesTextViewPr>
    <p:cViewPr>
      <p:scale>
        <a:sx n="1" d="1"/>
        <a:sy n="1" d="1"/>
      </p:scale>
      <p:origin x="0" y="0"/>
    </p:cViewPr>
  </p:notesTextViewPr>
  <p:notesViewPr>
    <p:cSldViewPr snapToGrid="0">
      <p:cViewPr varScale="1">
        <p:scale>
          <a:sx n="59" d="100"/>
          <a:sy n="59" d="100"/>
        </p:scale>
        <p:origin x="2790"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AD8B45D-80FF-40CD-AFAD-A677F271AAE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27D74C5-6DAA-4A65-AAC8-1E22736CEC0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73513A3-7EBF-4D11-935D-BBA34A97D8C8}" type="datetimeFigureOut">
              <a:rPr lang="en-US" smtClean="0"/>
              <a:t>1/28/2019</a:t>
            </a:fld>
            <a:endParaRPr lang="en-US"/>
          </a:p>
        </p:txBody>
      </p:sp>
      <p:sp>
        <p:nvSpPr>
          <p:cNvPr id="4" name="Footer Placeholder 3">
            <a:extLst>
              <a:ext uri="{FF2B5EF4-FFF2-40B4-BE49-F238E27FC236}">
                <a16:creationId xmlns:a16="http://schemas.microsoft.com/office/drawing/2014/main" id="{34A09736-0652-488F-8070-F125D54C5F8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71C8523-B4B6-403F-90CF-6689E2A5640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844F2CB-9958-4D21-BE3B-EFBFA8C466FD}" type="slidenum">
              <a:rPr lang="en-US" smtClean="0"/>
              <a:t>‹#›</a:t>
            </a:fld>
            <a:endParaRPr lang="en-US"/>
          </a:p>
        </p:txBody>
      </p:sp>
    </p:spTree>
    <p:extLst>
      <p:ext uri="{BB962C8B-B14F-4D97-AF65-F5344CB8AC3E}">
        <p14:creationId xmlns:p14="http://schemas.microsoft.com/office/powerpoint/2010/main" val="20007546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68BF9D-6E09-4AB3-AB1C-39D3005B0BE2}" type="datetimeFigureOut">
              <a:rPr lang="en-US" smtClean="0"/>
              <a:t>1/28/2019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690052-DB87-44F0-9912-FC405F64739C}" type="slidenum">
              <a:rPr lang="en-US" smtClean="0"/>
              <a:t>‹#›</a:t>
            </a:fld>
            <a:endParaRPr lang="en-US"/>
          </a:p>
        </p:txBody>
      </p:sp>
    </p:spTree>
    <p:extLst>
      <p:ext uri="{BB962C8B-B14F-4D97-AF65-F5344CB8AC3E}">
        <p14:creationId xmlns:p14="http://schemas.microsoft.com/office/powerpoint/2010/main" val="29539002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2A55DB-3718-4D83-B027-B6397F028F8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49B0A2A-C370-4374-B2B1-C28D5215514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611BB92-464D-4602-80CF-A8FB8E173B4F}"/>
              </a:ext>
            </a:extLst>
          </p:cNvPr>
          <p:cNvSpPr>
            <a:spLocks noGrp="1"/>
          </p:cNvSpPr>
          <p:nvPr>
            <p:ph type="dt" sz="half" idx="10"/>
          </p:nvPr>
        </p:nvSpPr>
        <p:spPr/>
        <p:txBody>
          <a:bodyPr/>
          <a:lstStyle/>
          <a:p>
            <a:fld id="{C16BD0C7-83A0-4E8A-AC1A-223166E1633F}" type="datetimeFigureOut">
              <a:rPr lang="en-US" smtClean="0"/>
              <a:t>1/28/2019</a:t>
            </a:fld>
            <a:endParaRPr lang="en-US"/>
          </a:p>
        </p:txBody>
      </p:sp>
      <p:sp>
        <p:nvSpPr>
          <p:cNvPr id="5" name="Footer Placeholder 4">
            <a:extLst>
              <a:ext uri="{FF2B5EF4-FFF2-40B4-BE49-F238E27FC236}">
                <a16:creationId xmlns:a16="http://schemas.microsoft.com/office/drawing/2014/main" id="{D8C60DBE-CD01-4FA8-854E-31DC2A6144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AFA62E-0F8C-4B43-BE31-69D803374D91}"/>
              </a:ext>
            </a:extLst>
          </p:cNvPr>
          <p:cNvSpPr>
            <a:spLocks noGrp="1"/>
          </p:cNvSpPr>
          <p:nvPr>
            <p:ph type="sldNum" sz="quarter" idx="12"/>
          </p:nvPr>
        </p:nvSpPr>
        <p:spPr/>
        <p:txBody>
          <a:bodyPr/>
          <a:lstStyle/>
          <a:p>
            <a:fld id="{F8E9E245-0E95-46B6-92E0-26A929454ECC}" type="slidenum">
              <a:rPr lang="en-US" smtClean="0"/>
              <a:t>‹#›</a:t>
            </a:fld>
            <a:endParaRPr lang="en-US"/>
          </a:p>
        </p:txBody>
      </p:sp>
    </p:spTree>
    <p:extLst>
      <p:ext uri="{BB962C8B-B14F-4D97-AF65-F5344CB8AC3E}">
        <p14:creationId xmlns:p14="http://schemas.microsoft.com/office/powerpoint/2010/main" val="3225962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5B883-490E-46E2-B0DD-B6340CB0E03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C674F33-7772-4192-9E33-02C9A630454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B916AF-D389-4461-8C11-A75D7C8CDDE0}"/>
              </a:ext>
            </a:extLst>
          </p:cNvPr>
          <p:cNvSpPr>
            <a:spLocks noGrp="1"/>
          </p:cNvSpPr>
          <p:nvPr>
            <p:ph type="dt" sz="half" idx="10"/>
          </p:nvPr>
        </p:nvSpPr>
        <p:spPr/>
        <p:txBody>
          <a:bodyPr/>
          <a:lstStyle/>
          <a:p>
            <a:fld id="{C16BD0C7-83A0-4E8A-AC1A-223166E1633F}" type="datetimeFigureOut">
              <a:rPr lang="en-US" smtClean="0"/>
              <a:t>1/28/2019</a:t>
            </a:fld>
            <a:endParaRPr lang="en-US"/>
          </a:p>
        </p:txBody>
      </p:sp>
      <p:sp>
        <p:nvSpPr>
          <p:cNvPr id="5" name="Footer Placeholder 4">
            <a:extLst>
              <a:ext uri="{FF2B5EF4-FFF2-40B4-BE49-F238E27FC236}">
                <a16:creationId xmlns:a16="http://schemas.microsoft.com/office/drawing/2014/main" id="{B776F3E3-0A64-4739-8A3A-4EA7F0A350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64B246-D8EF-4A10-9421-8C0EC309D64A}"/>
              </a:ext>
            </a:extLst>
          </p:cNvPr>
          <p:cNvSpPr>
            <a:spLocks noGrp="1"/>
          </p:cNvSpPr>
          <p:nvPr>
            <p:ph type="sldNum" sz="quarter" idx="12"/>
          </p:nvPr>
        </p:nvSpPr>
        <p:spPr/>
        <p:txBody>
          <a:bodyPr/>
          <a:lstStyle/>
          <a:p>
            <a:fld id="{F8E9E245-0E95-46B6-92E0-26A929454ECC}" type="slidenum">
              <a:rPr lang="en-US" smtClean="0"/>
              <a:t>‹#›</a:t>
            </a:fld>
            <a:endParaRPr lang="en-US"/>
          </a:p>
        </p:txBody>
      </p:sp>
    </p:spTree>
    <p:extLst>
      <p:ext uri="{BB962C8B-B14F-4D97-AF65-F5344CB8AC3E}">
        <p14:creationId xmlns:p14="http://schemas.microsoft.com/office/powerpoint/2010/main" val="34780699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4DD65F2-74A9-4A14-8CB0-426F2523A4E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0189BEF-B85E-458C-9679-46606FB3A6C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FCADDE-24D9-4EF3-82E1-7DA217BD30F9}"/>
              </a:ext>
            </a:extLst>
          </p:cNvPr>
          <p:cNvSpPr>
            <a:spLocks noGrp="1"/>
          </p:cNvSpPr>
          <p:nvPr>
            <p:ph type="dt" sz="half" idx="10"/>
          </p:nvPr>
        </p:nvSpPr>
        <p:spPr/>
        <p:txBody>
          <a:bodyPr/>
          <a:lstStyle/>
          <a:p>
            <a:fld id="{C16BD0C7-83A0-4E8A-AC1A-223166E1633F}" type="datetimeFigureOut">
              <a:rPr lang="en-US" smtClean="0"/>
              <a:t>1/28/2019</a:t>
            </a:fld>
            <a:endParaRPr lang="en-US"/>
          </a:p>
        </p:txBody>
      </p:sp>
      <p:sp>
        <p:nvSpPr>
          <p:cNvPr id="5" name="Footer Placeholder 4">
            <a:extLst>
              <a:ext uri="{FF2B5EF4-FFF2-40B4-BE49-F238E27FC236}">
                <a16:creationId xmlns:a16="http://schemas.microsoft.com/office/drawing/2014/main" id="{D26C5906-03B6-4B55-8108-E8DA16B03C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5AC197-CB61-49E7-82CC-3CB4E1C50994}"/>
              </a:ext>
            </a:extLst>
          </p:cNvPr>
          <p:cNvSpPr>
            <a:spLocks noGrp="1"/>
          </p:cNvSpPr>
          <p:nvPr>
            <p:ph type="sldNum" sz="quarter" idx="12"/>
          </p:nvPr>
        </p:nvSpPr>
        <p:spPr/>
        <p:txBody>
          <a:bodyPr/>
          <a:lstStyle/>
          <a:p>
            <a:fld id="{F8E9E245-0E95-46B6-92E0-26A929454ECC}" type="slidenum">
              <a:rPr lang="en-US" smtClean="0"/>
              <a:t>‹#›</a:t>
            </a:fld>
            <a:endParaRPr lang="en-US"/>
          </a:p>
        </p:txBody>
      </p:sp>
    </p:spTree>
    <p:extLst>
      <p:ext uri="{BB962C8B-B14F-4D97-AF65-F5344CB8AC3E}">
        <p14:creationId xmlns:p14="http://schemas.microsoft.com/office/powerpoint/2010/main" val="496740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678379-C80D-4682-999D-34EF038E29F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6B43DEA-B962-4E21-9340-F90B53E9B5D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AC702F-1676-46F5-B928-FA9D2B6F5BDE}"/>
              </a:ext>
            </a:extLst>
          </p:cNvPr>
          <p:cNvSpPr>
            <a:spLocks noGrp="1"/>
          </p:cNvSpPr>
          <p:nvPr>
            <p:ph type="dt" sz="half" idx="10"/>
          </p:nvPr>
        </p:nvSpPr>
        <p:spPr/>
        <p:txBody>
          <a:bodyPr/>
          <a:lstStyle/>
          <a:p>
            <a:fld id="{C16BD0C7-83A0-4E8A-AC1A-223166E1633F}" type="datetimeFigureOut">
              <a:rPr lang="en-US" smtClean="0"/>
              <a:t>1/28/2019</a:t>
            </a:fld>
            <a:endParaRPr lang="en-US"/>
          </a:p>
        </p:txBody>
      </p:sp>
      <p:sp>
        <p:nvSpPr>
          <p:cNvPr id="5" name="Footer Placeholder 4">
            <a:extLst>
              <a:ext uri="{FF2B5EF4-FFF2-40B4-BE49-F238E27FC236}">
                <a16:creationId xmlns:a16="http://schemas.microsoft.com/office/drawing/2014/main" id="{2B096EE2-3E16-4119-89F9-5F088244E3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D162F3-6A9D-4C70-9DB6-D7975B4D0F17}"/>
              </a:ext>
            </a:extLst>
          </p:cNvPr>
          <p:cNvSpPr>
            <a:spLocks noGrp="1"/>
          </p:cNvSpPr>
          <p:nvPr>
            <p:ph type="sldNum" sz="quarter" idx="12"/>
          </p:nvPr>
        </p:nvSpPr>
        <p:spPr/>
        <p:txBody>
          <a:bodyPr/>
          <a:lstStyle/>
          <a:p>
            <a:fld id="{F8E9E245-0E95-46B6-92E0-26A929454ECC}" type="slidenum">
              <a:rPr lang="en-US" smtClean="0"/>
              <a:t>‹#›</a:t>
            </a:fld>
            <a:endParaRPr lang="en-US"/>
          </a:p>
        </p:txBody>
      </p:sp>
    </p:spTree>
    <p:extLst>
      <p:ext uri="{BB962C8B-B14F-4D97-AF65-F5344CB8AC3E}">
        <p14:creationId xmlns:p14="http://schemas.microsoft.com/office/powerpoint/2010/main" val="39959004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9F7F6-9015-42F7-A581-37C9831F90F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384AFC1-297D-4002-9445-0682E14A38D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D1021B1-A1D4-4383-B243-1AF7D8D40E3B}"/>
              </a:ext>
            </a:extLst>
          </p:cNvPr>
          <p:cNvSpPr>
            <a:spLocks noGrp="1"/>
          </p:cNvSpPr>
          <p:nvPr>
            <p:ph type="dt" sz="half" idx="10"/>
          </p:nvPr>
        </p:nvSpPr>
        <p:spPr/>
        <p:txBody>
          <a:bodyPr/>
          <a:lstStyle/>
          <a:p>
            <a:fld id="{C16BD0C7-83A0-4E8A-AC1A-223166E1633F}" type="datetimeFigureOut">
              <a:rPr lang="en-US" smtClean="0"/>
              <a:t>1/28/2019</a:t>
            </a:fld>
            <a:endParaRPr lang="en-US"/>
          </a:p>
        </p:txBody>
      </p:sp>
      <p:sp>
        <p:nvSpPr>
          <p:cNvPr id="5" name="Footer Placeholder 4">
            <a:extLst>
              <a:ext uri="{FF2B5EF4-FFF2-40B4-BE49-F238E27FC236}">
                <a16:creationId xmlns:a16="http://schemas.microsoft.com/office/drawing/2014/main" id="{89AA7749-5E5A-454C-A262-2FE10D3F0A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B2A994-03B4-468D-A464-E3DE452D97CA}"/>
              </a:ext>
            </a:extLst>
          </p:cNvPr>
          <p:cNvSpPr>
            <a:spLocks noGrp="1"/>
          </p:cNvSpPr>
          <p:nvPr>
            <p:ph type="sldNum" sz="quarter" idx="12"/>
          </p:nvPr>
        </p:nvSpPr>
        <p:spPr/>
        <p:txBody>
          <a:bodyPr/>
          <a:lstStyle/>
          <a:p>
            <a:fld id="{F8E9E245-0E95-46B6-92E0-26A929454ECC}" type="slidenum">
              <a:rPr lang="en-US" smtClean="0"/>
              <a:t>‹#›</a:t>
            </a:fld>
            <a:endParaRPr lang="en-US"/>
          </a:p>
        </p:txBody>
      </p:sp>
    </p:spTree>
    <p:extLst>
      <p:ext uri="{BB962C8B-B14F-4D97-AF65-F5344CB8AC3E}">
        <p14:creationId xmlns:p14="http://schemas.microsoft.com/office/powerpoint/2010/main" val="2950066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DC7879-4F5E-4735-BD8A-3BB34206D51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A2DB6E7-286D-4700-9725-F64E1359919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8E19069-572B-4FA4-86D0-F73C347B900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CA3D211-460B-47DC-8874-AB4F7C695EE2}"/>
              </a:ext>
            </a:extLst>
          </p:cNvPr>
          <p:cNvSpPr>
            <a:spLocks noGrp="1"/>
          </p:cNvSpPr>
          <p:nvPr>
            <p:ph type="dt" sz="half" idx="10"/>
          </p:nvPr>
        </p:nvSpPr>
        <p:spPr/>
        <p:txBody>
          <a:bodyPr/>
          <a:lstStyle/>
          <a:p>
            <a:fld id="{C16BD0C7-83A0-4E8A-AC1A-223166E1633F}" type="datetimeFigureOut">
              <a:rPr lang="en-US" smtClean="0"/>
              <a:t>1/28/2019</a:t>
            </a:fld>
            <a:endParaRPr lang="en-US"/>
          </a:p>
        </p:txBody>
      </p:sp>
      <p:sp>
        <p:nvSpPr>
          <p:cNvPr id="6" name="Footer Placeholder 5">
            <a:extLst>
              <a:ext uri="{FF2B5EF4-FFF2-40B4-BE49-F238E27FC236}">
                <a16:creationId xmlns:a16="http://schemas.microsoft.com/office/drawing/2014/main" id="{7E519A20-DE70-4529-8957-117345575A3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3636ED-7362-4904-8A85-76EB0E36192E}"/>
              </a:ext>
            </a:extLst>
          </p:cNvPr>
          <p:cNvSpPr>
            <a:spLocks noGrp="1"/>
          </p:cNvSpPr>
          <p:nvPr>
            <p:ph type="sldNum" sz="quarter" idx="12"/>
          </p:nvPr>
        </p:nvSpPr>
        <p:spPr/>
        <p:txBody>
          <a:bodyPr/>
          <a:lstStyle/>
          <a:p>
            <a:fld id="{F8E9E245-0E95-46B6-92E0-26A929454ECC}" type="slidenum">
              <a:rPr lang="en-US" smtClean="0"/>
              <a:t>‹#›</a:t>
            </a:fld>
            <a:endParaRPr lang="en-US"/>
          </a:p>
        </p:txBody>
      </p:sp>
    </p:spTree>
    <p:extLst>
      <p:ext uri="{BB962C8B-B14F-4D97-AF65-F5344CB8AC3E}">
        <p14:creationId xmlns:p14="http://schemas.microsoft.com/office/powerpoint/2010/main" val="2506866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0E03D9-EA4A-4EB1-8D5A-EA573572851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4F3A4B2-B866-4AF6-B67D-8D075E72C77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EC6BA62-6C77-4CE0-B33D-DD728A1124A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9963C98-2C72-4022-96E2-25199055E00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31A1680-0D4A-44A3-973C-33B9B2249BB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E2E1652-D75E-4E76-88E2-B09E6530B82A}"/>
              </a:ext>
            </a:extLst>
          </p:cNvPr>
          <p:cNvSpPr>
            <a:spLocks noGrp="1"/>
          </p:cNvSpPr>
          <p:nvPr>
            <p:ph type="dt" sz="half" idx="10"/>
          </p:nvPr>
        </p:nvSpPr>
        <p:spPr/>
        <p:txBody>
          <a:bodyPr/>
          <a:lstStyle/>
          <a:p>
            <a:fld id="{C16BD0C7-83A0-4E8A-AC1A-223166E1633F}" type="datetimeFigureOut">
              <a:rPr lang="en-US" smtClean="0"/>
              <a:t>1/28/2019</a:t>
            </a:fld>
            <a:endParaRPr lang="en-US"/>
          </a:p>
        </p:txBody>
      </p:sp>
      <p:sp>
        <p:nvSpPr>
          <p:cNvPr id="8" name="Footer Placeholder 7">
            <a:extLst>
              <a:ext uri="{FF2B5EF4-FFF2-40B4-BE49-F238E27FC236}">
                <a16:creationId xmlns:a16="http://schemas.microsoft.com/office/drawing/2014/main" id="{D48BF522-EF32-4804-B2DD-B2ABDD57445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C572173-4FC7-436B-A9E0-90E84585B814}"/>
              </a:ext>
            </a:extLst>
          </p:cNvPr>
          <p:cNvSpPr>
            <a:spLocks noGrp="1"/>
          </p:cNvSpPr>
          <p:nvPr>
            <p:ph type="sldNum" sz="quarter" idx="12"/>
          </p:nvPr>
        </p:nvSpPr>
        <p:spPr/>
        <p:txBody>
          <a:bodyPr/>
          <a:lstStyle/>
          <a:p>
            <a:fld id="{F8E9E245-0E95-46B6-92E0-26A929454ECC}" type="slidenum">
              <a:rPr lang="en-US" smtClean="0"/>
              <a:t>‹#›</a:t>
            </a:fld>
            <a:endParaRPr lang="en-US"/>
          </a:p>
        </p:txBody>
      </p:sp>
    </p:spTree>
    <p:extLst>
      <p:ext uri="{BB962C8B-B14F-4D97-AF65-F5344CB8AC3E}">
        <p14:creationId xmlns:p14="http://schemas.microsoft.com/office/powerpoint/2010/main" val="29498816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D5DA5-39B8-4E30-B929-6A26B6C88C2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757B704-3D2F-4DDD-A35C-6094AE2BC4AC}"/>
              </a:ext>
            </a:extLst>
          </p:cNvPr>
          <p:cNvSpPr>
            <a:spLocks noGrp="1"/>
          </p:cNvSpPr>
          <p:nvPr>
            <p:ph type="dt" sz="half" idx="10"/>
          </p:nvPr>
        </p:nvSpPr>
        <p:spPr/>
        <p:txBody>
          <a:bodyPr/>
          <a:lstStyle/>
          <a:p>
            <a:fld id="{C16BD0C7-83A0-4E8A-AC1A-223166E1633F}" type="datetimeFigureOut">
              <a:rPr lang="en-US" smtClean="0"/>
              <a:t>1/28/2019</a:t>
            </a:fld>
            <a:endParaRPr lang="en-US"/>
          </a:p>
        </p:txBody>
      </p:sp>
      <p:sp>
        <p:nvSpPr>
          <p:cNvPr id="4" name="Footer Placeholder 3">
            <a:extLst>
              <a:ext uri="{FF2B5EF4-FFF2-40B4-BE49-F238E27FC236}">
                <a16:creationId xmlns:a16="http://schemas.microsoft.com/office/drawing/2014/main" id="{0F516CC1-D9BC-4360-93B7-F5790450A6C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E12E8A1-9467-43B8-A38C-BE6BA2929B5C}"/>
              </a:ext>
            </a:extLst>
          </p:cNvPr>
          <p:cNvSpPr>
            <a:spLocks noGrp="1"/>
          </p:cNvSpPr>
          <p:nvPr>
            <p:ph type="sldNum" sz="quarter" idx="12"/>
          </p:nvPr>
        </p:nvSpPr>
        <p:spPr/>
        <p:txBody>
          <a:bodyPr/>
          <a:lstStyle/>
          <a:p>
            <a:fld id="{F8E9E245-0E95-46B6-92E0-26A929454ECC}" type="slidenum">
              <a:rPr lang="en-US" smtClean="0"/>
              <a:t>‹#›</a:t>
            </a:fld>
            <a:endParaRPr lang="en-US"/>
          </a:p>
        </p:txBody>
      </p:sp>
    </p:spTree>
    <p:extLst>
      <p:ext uri="{BB962C8B-B14F-4D97-AF65-F5344CB8AC3E}">
        <p14:creationId xmlns:p14="http://schemas.microsoft.com/office/powerpoint/2010/main" val="38804368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A3AC54B-678F-4505-A3B6-7717792BA29B}"/>
              </a:ext>
            </a:extLst>
          </p:cNvPr>
          <p:cNvSpPr>
            <a:spLocks noGrp="1"/>
          </p:cNvSpPr>
          <p:nvPr>
            <p:ph type="dt" sz="half" idx="10"/>
          </p:nvPr>
        </p:nvSpPr>
        <p:spPr/>
        <p:txBody>
          <a:bodyPr/>
          <a:lstStyle/>
          <a:p>
            <a:fld id="{C16BD0C7-83A0-4E8A-AC1A-223166E1633F}" type="datetimeFigureOut">
              <a:rPr lang="en-US" smtClean="0"/>
              <a:t>1/28/2019</a:t>
            </a:fld>
            <a:endParaRPr lang="en-US"/>
          </a:p>
        </p:txBody>
      </p:sp>
      <p:sp>
        <p:nvSpPr>
          <p:cNvPr id="3" name="Footer Placeholder 2">
            <a:extLst>
              <a:ext uri="{FF2B5EF4-FFF2-40B4-BE49-F238E27FC236}">
                <a16:creationId xmlns:a16="http://schemas.microsoft.com/office/drawing/2014/main" id="{023D89C2-A11A-4C0F-891A-6A1667E5B19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E739938-389E-4585-97C9-A2206C70E7A7}"/>
              </a:ext>
            </a:extLst>
          </p:cNvPr>
          <p:cNvSpPr>
            <a:spLocks noGrp="1"/>
          </p:cNvSpPr>
          <p:nvPr>
            <p:ph type="sldNum" sz="quarter" idx="12"/>
          </p:nvPr>
        </p:nvSpPr>
        <p:spPr/>
        <p:txBody>
          <a:bodyPr/>
          <a:lstStyle/>
          <a:p>
            <a:fld id="{F8E9E245-0E95-46B6-92E0-26A929454ECC}" type="slidenum">
              <a:rPr lang="en-US" smtClean="0"/>
              <a:t>‹#›</a:t>
            </a:fld>
            <a:endParaRPr lang="en-US"/>
          </a:p>
        </p:txBody>
      </p:sp>
    </p:spTree>
    <p:extLst>
      <p:ext uri="{BB962C8B-B14F-4D97-AF65-F5344CB8AC3E}">
        <p14:creationId xmlns:p14="http://schemas.microsoft.com/office/powerpoint/2010/main" val="1257023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CA348F-F0BB-478B-A45D-436512D6401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CD6B8D9-BFE6-490F-B845-EB2BC46010C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F9E9D54-DB2D-4FEA-B631-B226B2410D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B65EF71-DA96-42B5-A569-6C9B668CE06C}"/>
              </a:ext>
            </a:extLst>
          </p:cNvPr>
          <p:cNvSpPr>
            <a:spLocks noGrp="1"/>
          </p:cNvSpPr>
          <p:nvPr>
            <p:ph type="dt" sz="half" idx="10"/>
          </p:nvPr>
        </p:nvSpPr>
        <p:spPr/>
        <p:txBody>
          <a:bodyPr/>
          <a:lstStyle/>
          <a:p>
            <a:fld id="{C16BD0C7-83A0-4E8A-AC1A-223166E1633F}" type="datetimeFigureOut">
              <a:rPr lang="en-US" smtClean="0"/>
              <a:t>1/28/2019</a:t>
            </a:fld>
            <a:endParaRPr lang="en-US"/>
          </a:p>
        </p:txBody>
      </p:sp>
      <p:sp>
        <p:nvSpPr>
          <p:cNvPr id="6" name="Footer Placeholder 5">
            <a:extLst>
              <a:ext uri="{FF2B5EF4-FFF2-40B4-BE49-F238E27FC236}">
                <a16:creationId xmlns:a16="http://schemas.microsoft.com/office/drawing/2014/main" id="{F13437F4-3AEB-47CC-BD2B-2B3BD7B75D8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505F9F2-EB13-45D7-A3E3-8774306E94EB}"/>
              </a:ext>
            </a:extLst>
          </p:cNvPr>
          <p:cNvSpPr>
            <a:spLocks noGrp="1"/>
          </p:cNvSpPr>
          <p:nvPr>
            <p:ph type="sldNum" sz="quarter" idx="12"/>
          </p:nvPr>
        </p:nvSpPr>
        <p:spPr/>
        <p:txBody>
          <a:bodyPr/>
          <a:lstStyle/>
          <a:p>
            <a:fld id="{F8E9E245-0E95-46B6-92E0-26A929454ECC}" type="slidenum">
              <a:rPr lang="en-US" smtClean="0"/>
              <a:t>‹#›</a:t>
            </a:fld>
            <a:endParaRPr lang="en-US"/>
          </a:p>
        </p:txBody>
      </p:sp>
    </p:spTree>
    <p:extLst>
      <p:ext uri="{BB962C8B-B14F-4D97-AF65-F5344CB8AC3E}">
        <p14:creationId xmlns:p14="http://schemas.microsoft.com/office/powerpoint/2010/main" val="6048162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A3133E-53CF-4142-BBAB-820C437481E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5EAECED-BDBC-470D-B910-A8B4F744F60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7478EE9-FD2C-46D3-BAF0-6FE0622D16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57D80E8-1D5E-430A-8AAC-4F44EEF5F4CF}"/>
              </a:ext>
            </a:extLst>
          </p:cNvPr>
          <p:cNvSpPr>
            <a:spLocks noGrp="1"/>
          </p:cNvSpPr>
          <p:nvPr>
            <p:ph type="dt" sz="half" idx="10"/>
          </p:nvPr>
        </p:nvSpPr>
        <p:spPr/>
        <p:txBody>
          <a:bodyPr/>
          <a:lstStyle/>
          <a:p>
            <a:fld id="{C16BD0C7-83A0-4E8A-AC1A-223166E1633F}" type="datetimeFigureOut">
              <a:rPr lang="en-US" smtClean="0"/>
              <a:t>1/28/2019</a:t>
            </a:fld>
            <a:endParaRPr lang="en-US"/>
          </a:p>
        </p:txBody>
      </p:sp>
      <p:sp>
        <p:nvSpPr>
          <p:cNvPr id="6" name="Footer Placeholder 5">
            <a:extLst>
              <a:ext uri="{FF2B5EF4-FFF2-40B4-BE49-F238E27FC236}">
                <a16:creationId xmlns:a16="http://schemas.microsoft.com/office/drawing/2014/main" id="{1C54C169-FD0E-4EF0-BA57-7470FE3F30D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9134BA3-E793-4266-AB9A-4CA66B075847}"/>
              </a:ext>
            </a:extLst>
          </p:cNvPr>
          <p:cNvSpPr>
            <a:spLocks noGrp="1"/>
          </p:cNvSpPr>
          <p:nvPr>
            <p:ph type="sldNum" sz="quarter" idx="12"/>
          </p:nvPr>
        </p:nvSpPr>
        <p:spPr/>
        <p:txBody>
          <a:bodyPr/>
          <a:lstStyle/>
          <a:p>
            <a:fld id="{F8E9E245-0E95-46B6-92E0-26A929454ECC}" type="slidenum">
              <a:rPr lang="en-US" smtClean="0"/>
              <a:t>‹#›</a:t>
            </a:fld>
            <a:endParaRPr lang="en-US"/>
          </a:p>
        </p:txBody>
      </p:sp>
    </p:spTree>
    <p:extLst>
      <p:ext uri="{BB962C8B-B14F-4D97-AF65-F5344CB8AC3E}">
        <p14:creationId xmlns:p14="http://schemas.microsoft.com/office/powerpoint/2010/main" val="41903018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B3DAD0F-4A48-48DE-B40A-D1DC9E80927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C1F0C97-BADC-4F9D-AC7A-5E38F17E0B2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E4584F-2B5C-45AB-B049-8728333117A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6BD0C7-83A0-4E8A-AC1A-223166E1633F}" type="datetimeFigureOut">
              <a:rPr lang="en-US" smtClean="0"/>
              <a:t>1/28/2019</a:t>
            </a:fld>
            <a:endParaRPr lang="en-US"/>
          </a:p>
        </p:txBody>
      </p:sp>
      <p:sp>
        <p:nvSpPr>
          <p:cNvPr id="5" name="Footer Placeholder 4">
            <a:extLst>
              <a:ext uri="{FF2B5EF4-FFF2-40B4-BE49-F238E27FC236}">
                <a16:creationId xmlns:a16="http://schemas.microsoft.com/office/drawing/2014/main" id="{F85F57C4-B038-4E68-9470-CFDBE10DF23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9700CB8-C0D0-45B5-9866-38572EB75C7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E9E245-0E95-46B6-92E0-26A929454ECC}" type="slidenum">
              <a:rPr lang="en-US" smtClean="0"/>
              <a:t>‹#›</a:t>
            </a:fld>
            <a:endParaRPr lang="en-US"/>
          </a:p>
        </p:txBody>
      </p:sp>
    </p:spTree>
    <p:extLst>
      <p:ext uri="{BB962C8B-B14F-4D97-AF65-F5344CB8AC3E}">
        <p14:creationId xmlns:p14="http://schemas.microsoft.com/office/powerpoint/2010/main" val="6080646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191B05C-3FAE-4C9D-988C-F59FE14B5C29}"/>
              </a:ext>
            </a:extLst>
          </p:cNvPr>
          <p:cNvSpPr>
            <a:spLocks noGrp="1"/>
          </p:cNvSpPr>
          <p:nvPr>
            <p:ph type="ctrTitle"/>
          </p:nvPr>
        </p:nvSpPr>
        <p:spPr/>
        <p:txBody>
          <a:bodyPr/>
          <a:lstStyle/>
          <a:p>
            <a:r>
              <a:rPr lang="en-US" dirty="0"/>
              <a:t>Hooray!  WWI</a:t>
            </a:r>
          </a:p>
        </p:txBody>
      </p:sp>
      <p:sp>
        <p:nvSpPr>
          <p:cNvPr id="5" name="Subtitle 4">
            <a:extLst>
              <a:ext uri="{FF2B5EF4-FFF2-40B4-BE49-F238E27FC236}">
                <a16:creationId xmlns:a16="http://schemas.microsoft.com/office/drawing/2014/main" id="{8BCBD03C-9E80-4144-9FC6-449118507179}"/>
              </a:ext>
            </a:extLst>
          </p:cNvPr>
          <p:cNvSpPr>
            <a:spLocks noGrp="1"/>
          </p:cNvSpPr>
          <p:nvPr>
            <p:ph type="subTitle" idx="1"/>
          </p:nvPr>
        </p:nvSpPr>
        <p:spPr/>
        <p:txBody>
          <a:bodyPr>
            <a:normAutofit/>
          </a:bodyPr>
          <a:lstStyle/>
          <a:p>
            <a:r>
              <a:rPr lang="en-US" sz="900" dirty="0"/>
              <a:t>The worlds fasted teaching of WWI</a:t>
            </a:r>
          </a:p>
          <a:p>
            <a:endParaRPr lang="en-US" sz="900" dirty="0"/>
          </a:p>
        </p:txBody>
      </p:sp>
    </p:spTree>
    <p:extLst>
      <p:ext uri="{BB962C8B-B14F-4D97-AF65-F5344CB8AC3E}">
        <p14:creationId xmlns:p14="http://schemas.microsoft.com/office/powerpoint/2010/main" val="8033141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7F8D3D-C3C6-4DA1-A655-9404902A22E4}"/>
              </a:ext>
            </a:extLst>
          </p:cNvPr>
          <p:cNvSpPr>
            <a:spLocks noGrp="1"/>
          </p:cNvSpPr>
          <p:nvPr>
            <p:ph type="title"/>
          </p:nvPr>
        </p:nvSpPr>
        <p:spPr/>
        <p:txBody>
          <a:bodyPr/>
          <a:lstStyle/>
          <a:p>
            <a:r>
              <a:rPr lang="en-US" dirty="0"/>
              <a:t>The Navy and the Army</a:t>
            </a:r>
          </a:p>
        </p:txBody>
      </p:sp>
      <p:sp>
        <p:nvSpPr>
          <p:cNvPr id="3" name="Content Placeholder 2">
            <a:extLst>
              <a:ext uri="{FF2B5EF4-FFF2-40B4-BE49-F238E27FC236}">
                <a16:creationId xmlns:a16="http://schemas.microsoft.com/office/drawing/2014/main" id="{B1017473-BCB0-4226-8B68-95D56C63D72C}"/>
              </a:ext>
            </a:extLst>
          </p:cNvPr>
          <p:cNvSpPr>
            <a:spLocks noGrp="1"/>
          </p:cNvSpPr>
          <p:nvPr>
            <p:ph idx="1"/>
          </p:nvPr>
        </p:nvSpPr>
        <p:spPr/>
        <p:txBody>
          <a:bodyPr/>
          <a:lstStyle/>
          <a:p>
            <a:r>
              <a:rPr lang="en-US" dirty="0"/>
              <a:t>The Convoy System</a:t>
            </a:r>
          </a:p>
          <a:p>
            <a:r>
              <a:rPr lang="en-US" dirty="0"/>
              <a:t>Wolf Packs</a:t>
            </a:r>
          </a:p>
          <a:p>
            <a:r>
              <a:rPr lang="en-US" dirty="0"/>
              <a:t>230 miles of mines.</a:t>
            </a:r>
          </a:p>
          <a:p>
            <a:r>
              <a:rPr lang="en-US" dirty="0"/>
              <a:t>The American Expeditionary Forces</a:t>
            </a:r>
          </a:p>
          <a:p>
            <a:r>
              <a:rPr lang="en-US" dirty="0"/>
              <a:t>General John J. Pershing</a:t>
            </a:r>
          </a:p>
        </p:txBody>
      </p:sp>
    </p:spTree>
    <p:extLst>
      <p:ext uri="{BB962C8B-B14F-4D97-AF65-F5344CB8AC3E}">
        <p14:creationId xmlns:p14="http://schemas.microsoft.com/office/powerpoint/2010/main" val="16115710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t="-22000" b="-22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9566E2-DD3A-4E72-8E5B-DAE23DDE50FB}"/>
              </a:ext>
            </a:extLst>
          </p:cNvPr>
          <p:cNvSpPr>
            <a:spLocks noGrp="1"/>
          </p:cNvSpPr>
          <p:nvPr>
            <p:ph type="title"/>
          </p:nvPr>
        </p:nvSpPr>
        <p:spPr/>
        <p:txBody>
          <a:bodyPr/>
          <a:lstStyle/>
          <a:p>
            <a:r>
              <a:rPr lang="en-US" dirty="0"/>
              <a:t>Technology</a:t>
            </a:r>
          </a:p>
        </p:txBody>
      </p:sp>
      <p:sp>
        <p:nvSpPr>
          <p:cNvPr id="3" name="Content Placeholder 2">
            <a:extLst>
              <a:ext uri="{FF2B5EF4-FFF2-40B4-BE49-F238E27FC236}">
                <a16:creationId xmlns:a16="http://schemas.microsoft.com/office/drawing/2014/main" id="{C90AD9ED-3C82-4166-987C-029756BCAA67}"/>
              </a:ext>
            </a:extLst>
          </p:cNvPr>
          <p:cNvSpPr>
            <a:spLocks noGrp="1"/>
          </p:cNvSpPr>
          <p:nvPr>
            <p:ph idx="1"/>
          </p:nvPr>
        </p:nvSpPr>
        <p:spPr/>
        <p:txBody>
          <a:bodyPr/>
          <a:lstStyle/>
          <a:p>
            <a:r>
              <a:rPr lang="en-US" dirty="0"/>
              <a:t>Machine Guns</a:t>
            </a:r>
          </a:p>
          <a:p>
            <a:r>
              <a:rPr lang="en-US" dirty="0"/>
              <a:t>Airships and Airplanes</a:t>
            </a:r>
          </a:p>
          <a:p>
            <a:r>
              <a:rPr lang="en-US" dirty="0"/>
              <a:t>Poison gas</a:t>
            </a:r>
          </a:p>
          <a:p>
            <a:r>
              <a:rPr lang="en-US" dirty="0"/>
              <a:t>Hand Grenades</a:t>
            </a:r>
          </a:p>
          <a:p>
            <a:r>
              <a:rPr lang="en-US" dirty="0"/>
              <a:t>Tanks</a:t>
            </a:r>
          </a:p>
          <a:p>
            <a:r>
              <a:rPr lang="en-US" dirty="0"/>
              <a:t>Dreadnoughts</a:t>
            </a:r>
          </a:p>
        </p:txBody>
      </p:sp>
    </p:spTree>
    <p:extLst>
      <p:ext uri="{BB962C8B-B14F-4D97-AF65-F5344CB8AC3E}">
        <p14:creationId xmlns:p14="http://schemas.microsoft.com/office/powerpoint/2010/main" val="35010075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t="-15000" b="-15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EF4A1-B708-4743-8A10-A8827803F193}"/>
              </a:ext>
            </a:extLst>
          </p:cNvPr>
          <p:cNvSpPr>
            <a:spLocks noGrp="1"/>
          </p:cNvSpPr>
          <p:nvPr>
            <p:ph type="title"/>
          </p:nvPr>
        </p:nvSpPr>
        <p:spPr/>
        <p:txBody>
          <a:bodyPr/>
          <a:lstStyle/>
          <a:p>
            <a:r>
              <a:rPr lang="en-US" dirty="0"/>
              <a:t>Fighting</a:t>
            </a:r>
          </a:p>
        </p:txBody>
      </p:sp>
      <p:sp>
        <p:nvSpPr>
          <p:cNvPr id="3" name="Content Placeholder 2">
            <a:extLst>
              <a:ext uri="{FF2B5EF4-FFF2-40B4-BE49-F238E27FC236}">
                <a16:creationId xmlns:a16="http://schemas.microsoft.com/office/drawing/2014/main" id="{E41CE0E3-8980-4D08-AB5B-77393680B4E6}"/>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2787992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33949-E606-40FE-B850-010FF787387F}"/>
              </a:ext>
            </a:extLst>
          </p:cNvPr>
          <p:cNvSpPr>
            <a:spLocks noGrp="1"/>
          </p:cNvSpPr>
          <p:nvPr>
            <p:ph type="title"/>
          </p:nvPr>
        </p:nvSpPr>
        <p:spPr/>
        <p:txBody>
          <a:bodyPr/>
          <a:lstStyle/>
          <a:p>
            <a:r>
              <a:rPr lang="en-US" dirty="0"/>
              <a:t>Fighting</a:t>
            </a:r>
          </a:p>
        </p:txBody>
      </p:sp>
      <p:sp>
        <p:nvSpPr>
          <p:cNvPr id="3" name="Content Placeholder 2">
            <a:extLst>
              <a:ext uri="{FF2B5EF4-FFF2-40B4-BE49-F238E27FC236}">
                <a16:creationId xmlns:a16="http://schemas.microsoft.com/office/drawing/2014/main" id="{75549BC2-D51C-4C39-AC65-B78E70205EC3}"/>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6680917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t="-17000" b="-17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4AE69A-8CD8-4924-AEA7-ACE3AEAB911F}"/>
              </a:ext>
            </a:extLst>
          </p:cNvPr>
          <p:cNvSpPr>
            <a:spLocks noGrp="1"/>
          </p:cNvSpPr>
          <p:nvPr>
            <p:ph type="title"/>
          </p:nvPr>
        </p:nvSpPr>
        <p:spPr/>
        <p:txBody>
          <a:bodyPr/>
          <a:lstStyle/>
          <a:p>
            <a:r>
              <a:rPr lang="en-US" dirty="0"/>
              <a:t>More Fighting</a:t>
            </a:r>
          </a:p>
        </p:txBody>
      </p:sp>
      <p:sp>
        <p:nvSpPr>
          <p:cNvPr id="3" name="Content Placeholder 2">
            <a:extLst>
              <a:ext uri="{FF2B5EF4-FFF2-40B4-BE49-F238E27FC236}">
                <a16:creationId xmlns:a16="http://schemas.microsoft.com/office/drawing/2014/main" id="{692A483D-1CE0-4AA3-9229-FE60B8762433}"/>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0195633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4145F6-EB71-4254-91E1-853C9998E024}"/>
              </a:ext>
            </a:extLst>
          </p:cNvPr>
          <p:cNvSpPr>
            <a:spLocks noGrp="1"/>
          </p:cNvSpPr>
          <p:nvPr>
            <p:ph type="title"/>
          </p:nvPr>
        </p:nvSpPr>
        <p:spPr/>
        <p:txBody>
          <a:bodyPr/>
          <a:lstStyle/>
          <a:p>
            <a:r>
              <a:rPr lang="en-US" dirty="0"/>
              <a:t>The Collapse of Germany</a:t>
            </a:r>
          </a:p>
        </p:txBody>
      </p:sp>
      <p:sp>
        <p:nvSpPr>
          <p:cNvPr id="3" name="Content Placeholder 2">
            <a:extLst>
              <a:ext uri="{FF2B5EF4-FFF2-40B4-BE49-F238E27FC236}">
                <a16:creationId xmlns:a16="http://schemas.microsoft.com/office/drawing/2014/main" id="{3BB4922D-44E6-4451-88A6-48E924987901}"/>
              </a:ext>
            </a:extLst>
          </p:cNvPr>
          <p:cNvSpPr>
            <a:spLocks noGrp="1"/>
          </p:cNvSpPr>
          <p:nvPr>
            <p:ph idx="1"/>
          </p:nvPr>
        </p:nvSpPr>
        <p:spPr/>
        <p:txBody>
          <a:bodyPr/>
          <a:lstStyle/>
          <a:p>
            <a:r>
              <a:rPr lang="en-US" dirty="0"/>
              <a:t>Germany Collapses.</a:t>
            </a:r>
          </a:p>
        </p:txBody>
      </p:sp>
    </p:spTree>
    <p:extLst>
      <p:ext uri="{BB962C8B-B14F-4D97-AF65-F5344CB8AC3E}">
        <p14:creationId xmlns:p14="http://schemas.microsoft.com/office/powerpoint/2010/main" val="18366500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t="-74000" b="-74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49FFC-40D6-4C17-849B-8016A885BD77}"/>
              </a:ext>
            </a:extLst>
          </p:cNvPr>
          <p:cNvSpPr>
            <a:spLocks noGrp="1"/>
          </p:cNvSpPr>
          <p:nvPr>
            <p:ph type="title"/>
          </p:nvPr>
        </p:nvSpPr>
        <p:spPr/>
        <p:txBody>
          <a:bodyPr/>
          <a:lstStyle/>
          <a:p>
            <a:r>
              <a:rPr lang="en-US" dirty="0"/>
              <a:t>And finally… </a:t>
            </a:r>
          </a:p>
        </p:txBody>
      </p:sp>
      <p:sp>
        <p:nvSpPr>
          <p:cNvPr id="3" name="Content Placeholder 2">
            <a:extLst>
              <a:ext uri="{FF2B5EF4-FFF2-40B4-BE49-F238E27FC236}">
                <a16:creationId xmlns:a16="http://schemas.microsoft.com/office/drawing/2014/main" id="{2DA71154-9C62-425B-BC86-0F093EA9B252}"/>
              </a:ext>
            </a:extLst>
          </p:cNvPr>
          <p:cNvSpPr>
            <a:spLocks noGrp="1"/>
          </p:cNvSpPr>
          <p:nvPr>
            <p:ph idx="1"/>
          </p:nvPr>
        </p:nvSpPr>
        <p:spPr/>
        <p:txBody>
          <a:bodyPr/>
          <a:lstStyle/>
          <a:p>
            <a:r>
              <a:rPr lang="en-US" dirty="0"/>
              <a:t>Germany surrenders with the understanding that the 14 Points written by Wilson will be adhered to.</a:t>
            </a:r>
          </a:p>
          <a:p>
            <a:r>
              <a:rPr lang="en-US" dirty="0"/>
              <a:t>They weren’t.</a:t>
            </a:r>
          </a:p>
          <a:p>
            <a:r>
              <a:rPr lang="en-US" dirty="0"/>
              <a:t>This will lead to problems.</a:t>
            </a:r>
          </a:p>
        </p:txBody>
      </p:sp>
    </p:spTree>
    <p:extLst>
      <p:ext uri="{BB962C8B-B14F-4D97-AF65-F5344CB8AC3E}">
        <p14:creationId xmlns:p14="http://schemas.microsoft.com/office/powerpoint/2010/main" val="14749758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0957B9-CDBA-4292-A509-CD7633048775}"/>
              </a:ext>
            </a:extLst>
          </p:cNvPr>
          <p:cNvSpPr>
            <a:spLocks noGrp="1"/>
          </p:cNvSpPr>
          <p:nvPr>
            <p:ph type="title"/>
          </p:nvPr>
        </p:nvSpPr>
        <p:spPr/>
        <p:txBody>
          <a:bodyPr/>
          <a:lstStyle/>
          <a:p>
            <a:r>
              <a:rPr lang="en-US" dirty="0"/>
              <a:t>The Final Toll</a:t>
            </a:r>
          </a:p>
        </p:txBody>
      </p:sp>
      <p:sp>
        <p:nvSpPr>
          <p:cNvPr id="3" name="Content Placeholder 2">
            <a:extLst>
              <a:ext uri="{FF2B5EF4-FFF2-40B4-BE49-F238E27FC236}">
                <a16:creationId xmlns:a16="http://schemas.microsoft.com/office/drawing/2014/main" id="{578F5EE2-A61C-4347-AC1D-550AAF7C0CCB}"/>
              </a:ext>
            </a:extLst>
          </p:cNvPr>
          <p:cNvSpPr>
            <a:spLocks noGrp="1"/>
          </p:cNvSpPr>
          <p:nvPr>
            <p:ph idx="1"/>
          </p:nvPr>
        </p:nvSpPr>
        <p:spPr/>
        <p:txBody>
          <a:bodyPr/>
          <a:lstStyle/>
          <a:p>
            <a:r>
              <a:rPr lang="en-US" dirty="0"/>
              <a:t>22 million killed</a:t>
            </a:r>
          </a:p>
          <a:p>
            <a:r>
              <a:rPr lang="en-US" dirty="0"/>
              <a:t>Half of the 22 million were civilians</a:t>
            </a:r>
          </a:p>
          <a:p>
            <a:r>
              <a:rPr lang="en-US" dirty="0"/>
              <a:t>20 million were wounded.</a:t>
            </a:r>
          </a:p>
          <a:p>
            <a:r>
              <a:rPr lang="en-US" dirty="0"/>
              <a:t>10 million become refugees.</a:t>
            </a:r>
          </a:p>
          <a:p>
            <a:r>
              <a:rPr lang="en-US" dirty="0"/>
              <a:t>And now it’s all over.</a:t>
            </a:r>
          </a:p>
        </p:txBody>
      </p:sp>
    </p:spTree>
    <p:extLst>
      <p:ext uri="{BB962C8B-B14F-4D97-AF65-F5344CB8AC3E}">
        <p14:creationId xmlns:p14="http://schemas.microsoft.com/office/powerpoint/2010/main" val="30166487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81D73-E99E-4132-9FB3-FFF3ED88C106}"/>
              </a:ext>
            </a:extLst>
          </p:cNvPr>
          <p:cNvSpPr>
            <a:spLocks noGrp="1"/>
          </p:cNvSpPr>
          <p:nvPr>
            <p:ph type="title"/>
          </p:nvPr>
        </p:nvSpPr>
        <p:spPr/>
        <p:txBody>
          <a:bodyPr/>
          <a:lstStyle/>
          <a:p>
            <a:r>
              <a:rPr lang="en-US" dirty="0"/>
              <a:t>Hah!  It’s not!  You also have to know…</a:t>
            </a:r>
          </a:p>
        </p:txBody>
      </p:sp>
      <p:sp>
        <p:nvSpPr>
          <p:cNvPr id="3" name="Content Placeholder 2">
            <a:extLst>
              <a:ext uri="{FF2B5EF4-FFF2-40B4-BE49-F238E27FC236}">
                <a16:creationId xmlns:a16="http://schemas.microsoft.com/office/drawing/2014/main" id="{6D91DF16-EDFC-42A8-A9CA-2673396F7302}"/>
              </a:ext>
            </a:extLst>
          </p:cNvPr>
          <p:cNvSpPr>
            <a:spLocks noGrp="1"/>
          </p:cNvSpPr>
          <p:nvPr>
            <p:ph idx="1"/>
          </p:nvPr>
        </p:nvSpPr>
        <p:spPr/>
        <p:txBody>
          <a:bodyPr>
            <a:normAutofit fontScale="77500" lnSpcReduction="20000"/>
          </a:bodyPr>
          <a:lstStyle/>
          <a:p>
            <a:r>
              <a:rPr lang="en-US" dirty="0"/>
              <a:t>War Industries Board</a:t>
            </a:r>
          </a:p>
          <a:p>
            <a:r>
              <a:rPr lang="en-US" dirty="0"/>
              <a:t>Bernard M. Baruch</a:t>
            </a:r>
          </a:p>
          <a:p>
            <a:r>
              <a:rPr lang="en-US" dirty="0"/>
              <a:t>Liberty Loans Bonds</a:t>
            </a:r>
          </a:p>
          <a:p>
            <a:r>
              <a:rPr lang="en-US" dirty="0"/>
              <a:t>Victory Loan Bonds</a:t>
            </a:r>
          </a:p>
          <a:p>
            <a:r>
              <a:rPr lang="en-US" dirty="0"/>
              <a:t>Propaganda</a:t>
            </a:r>
          </a:p>
          <a:p>
            <a:r>
              <a:rPr lang="en-US" dirty="0"/>
              <a:t>Committee on Public Information</a:t>
            </a:r>
          </a:p>
          <a:p>
            <a:r>
              <a:rPr lang="en-US" dirty="0"/>
              <a:t>George Creel</a:t>
            </a:r>
          </a:p>
          <a:p>
            <a:r>
              <a:rPr lang="en-US" dirty="0"/>
              <a:t>Alien and Sedition Acts</a:t>
            </a:r>
          </a:p>
          <a:p>
            <a:r>
              <a:rPr lang="en-US" dirty="0"/>
              <a:t>The Great Migration</a:t>
            </a:r>
          </a:p>
          <a:p>
            <a:r>
              <a:rPr lang="en-US" dirty="0"/>
              <a:t>Oh and also in 1918 there was a flu epidemic and everyone died.  Ok, not everyone.  About 500,000.  Look around.  Out of the 25 or so people in the room all of  you would be dead.  And also around 499,975 more people.  Not me.  I’d be fine.</a:t>
            </a:r>
          </a:p>
          <a:p>
            <a:pPr marL="0" indent="0">
              <a:buNone/>
            </a:pPr>
            <a:endParaRPr lang="en-US" dirty="0"/>
          </a:p>
        </p:txBody>
      </p:sp>
    </p:spTree>
    <p:extLst>
      <p:ext uri="{BB962C8B-B14F-4D97-AF65-F5344CB8AC3E}">
        <p14:creationId xmlns:p14="http://schemas.microsoft.com/office/powerpoint/2010/main" val="33550790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334E1-271F-4FB6-843E-1B61A023D314}"/>
              </a:ext>
            </a:extLst>
          </p:cNvPr>
          <p:cNvSpPr>
            <a:spLocks noGrp="1"/>
          </p:cNvSpPr>
          <p:nvPr>
            <p:ph type="title"/>
          </p:nvPr>
        </p:nvSpPr>
        <p:spPr/>
        <p:txBody>
          <a:bodyPr/>
          <a:lstStyle/>
          <a:p>
            <a:r>
              <a:rPr lang="en-US" dirty="0"/>
              <a:t>Ok</a:t>
            </a:r>
          </a:p>
        </p:txBody>
      </p:sp>
      <p:sp>
        <p:nvSpPr>
          <p:cNvPr id="3" name="Content Placeholder 2">
            <a:extLst>
              <a:ext uri="{FF2B5EF4-FFF2-40B4-BE49-F238E27FC236}">
                <a16:creationId xmlns:a16="http://schemas.microsoft.com/office/drawing/2014/main" id="{22116A64-F7D3-49A3-9074-4AE6FD127D19}"/>
              </a:ext>
            </a:extLst>
          </p:cNvPr>
          <p:cNvSpPr>
            <a:spLocks noGrp="1"/>
          </p:cNvSpPr>
          <p:nvPr>
            <p:ph idx="1"/>
          </p:nvPr>
        </p:nvSpPr>
        <p:spPr/>
        <p:txBody>
          <a:bodyPr/>
          <a:lstStyle/>
          <a:p>
            <a:r>
              <a:rPr lang="en-US" dirty="0"/>
              <a:t>It is now ok for you to wake up and receive your study guides.  Please enjoy them wisely.</a:t>
            </a:r>
          </a:p>
        </p:txBody>
      </p:sp>
    </p:spTree>
    <p:extLst>
      <p:ext uri="{BB962C8B-B14F-4D97-AF65-F5344CB8AC3E}">
        <p14:creationId xmlns:p14="http://schemas.microsoft.com/office/powerpoint/2010/main" val="16085359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5000"/>
            <a:lum/>
          </a:blip>
          <a:srcRect/>
          <a:stretch>
            <a:fillRect l="-5000" r="-5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A8729-A08C-437B-866F-3DDC31EF0174}"/>
              </a:ext>
            </a:extLst>
          </p:cNvPr>
          <p:cNvSpPr>
            <a:spLocks noGrp="1"/>
          </p:cNvSpPr>
          <p:nvPr>
            <p:ph type="title"/>
          </p:nvPr>
        </p:nvSpPr>
        <p:spPr/>
        <p:txBody>
          <a:bodyPr>
            <a:normAutofit fontScale="90000"/>
          </a:bodyPr>
          <a:lstStyle/>
          <a:p>
            <a:r>
              <a:rPr lang="en-US" dirty="0"/>
              <a:t>It’s Sunday.  I’ve been fighting soccer moms and then I went to the beach.  I have no one to tell me to do this.  And yet…because I care…Here is WWI.</a:t>
            </a:r>
          </a:p>
        </p:txBody>
      </p:sp>
      <p:sp>
        <p:nvSpPr>
          <p:cNvPr id="3" name="Content Placeholder 2">
            <a:extLst>
              <a:ext uri="{FF2B5EF4-FFF2-40B4-BE49-F238E27FC236}">
                <a16:creationId xmlns:a16="http://schemas.microsoft.com/office/drawing/2014/main" id="{D1702286-D3A0-4751-B7E4-C861FE47A3EC}"/>
              </a:ext>
            </a:extLst>
          </p:cNvPr>
          <p:cNvSpPr>
            <a:spLocks noGrp="1"/>
          </p:cNvSpPr>
          <p:nvPr>
            <p:ph idx="1"/>
          </p:nvPr>
        </p:nvSpPr>
        <p:spPr/>
        <p:txBody>
          <a:bodyPr/>
          <a:lstStyle/>
          <a:p>
            <a:r>
              <a:rPr lang="en-US" dirty="0"/>
              <a:t>Here is how the war started…</a:t>
            </a:r>
          </a:p>
          <a:p>
            <a:r>
              <a:rPr lang="en-US" dirty="0"/>
              <a:t>Nationalism</a:t>
            </a:r>
          </a:p>
          <a:p>
            <a:r>
              <a:rPr lang="en-US" dirty="0"/>
              <a:t>Imperialism</a:t>
            </a:r>
          </a:p>
          <a:p>
            <a:r>
              <a:rPr lang="en-US" dirty="0"/>
              <a:t>Militarism</a:t>
            </a:r>
          </a:p>
          <a:p>
            <a:r>
              <a:rPr lang="en-US" dirty="0"/>
              <a:t>Alliance System</a:t>
            </a:r>
          </a:p>
        </p:txBody>
      </p:sp>
    </p:spTree>
    <p:extLst>
      <p:ext uri="{BB962C8B-B14F-4D97-AF65-F5344CB8AC3E}">
        <p14:creationId xmlns:p14="http://schemas.microsoft.com/office/powerpoint/2010/main" val="3790424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0000"/>
            <a:lum/>
          </a:blip>
          <a:srcRect/>
          <a:stretch>
            <a:fillRect t="-2000" b="-2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87AA03-D933-48C5-B61B-A1ECC4767942}"/>
              </a:ext>
            </a:extLst>
          </p:cNvPr>
          <p:cNvSpPr>
            <a:spLocks noGrp="1"/>
          </p:cNvSpPr>
          <p:nvPr>
            <p:ph type="title"/>
          </p:nvPr>
        </p:nvSpPr>
        <p:spPr/>
        <p:txBody>
          <a:bodyPr/>
          <a:lstStyle/>
          <a:p>
            <a:r>
              <a:rPr lang="en-US" dirty="0"/>
              <a:t>Then!</a:t>
            </a:r>
          </a:p>
        </p:txBody>
      </p:sp>
      <p:sp>
        <p:nvSpPr>
          <p:cNvPr id="3" name="Content Placeholder 2">
            <a:extLst>
              <a:ext uri="{FF2B5EF4-FFF2-40B4-BE49-F238E27FC236}">
                <a16:creationId xmlns:a16="http://schemas.microsoft.com/office/drawing/2014/main" id="{14EC192F-AA77-476E-9F3D-097EBDF2B626}"/>
              </a:ext>
            </a:extLst>
          </p:cNvPr>
          <p:cNvSpPr>
            <a:spLocks noGrp="1"/>
          </p:cNvSpPr>
          <p:nvPr>
            <p:ph idx="1"/>
          </p:nvPr>
        </p:nvSpPr>
        <p:spPr/>
        <p:txBody>
          <a:bodyPr/>
          <a:lstStyle/>
          <a:p>
            <a:r>
              <a:rPr lang="en-US" dirty="0"/>
              <a:t>There was an assassination.  </a:t>
            </a:r>
          </a:p>
          <a:p>
            <a:r>
              <a:rPr lang="en-US" dirty="0"/>
              <a:t>Archduke Franz Ferdinand was killed by a Serbian Nationalist.  This will now be demonstrated by Nick and Erica.  If they are still awake.  Otherwise…</a:t>
            </a:r>
          </a:p>
          <a:p>
            <a:r>
              <a:rPr lang="en-US" dirty="0"/>
              <a:t>Everyone blames everyone else.</a:t>
            </a:r>
          </a:p>
          <a:p>
            <a:r>
              <a:rPr lang="en-US" dirty="0"/>
              <a:t>Germany marches through Belgium</a:t>
            </a:r>
          </a:p>
          <a:p>
            <a:r>
              <a:rPr lang="en-US" dirty="0"/>
              <a:t>People dig trenches</a:t>
            </a:r>
          </a:p>
          <a:p>
            <a:r>
              <a:rPr lang="en-US" dirty="0"/>
              <a:t>The U.S. doesn’t choose a side.  It chooses every side.</a:t>
            </a:r>
          </a:p>
        </p:txBody>
      </p:sp>
    </p:spTree>
    <p:extLst>
      <p:ext uri="{BB962C8B-B14F-4D97-AF65-F5344CB8AC3E}">
        <p14:creationId xmlns:p14="http://schemas.microsoft.com/office/powerpoint/2010/main" val="16856990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t="-4000" b="-4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00A83-BBB4-48B8-B04F-AB2F6F210B5A}"/>
              </a:ext>
            </a:extLst>
          </p:cNvPr>
          <p:cNvSpPr>
            <a:spLocks noGrp="1"/>
          </p:cNvSpPr>
          <p:nvPr>
            <p:ph type="title"/>
          </p:nvPr>
        </p:nvSpPr>
        <p:spPr/>
        <p:txBody>
          <a:bodyPr/>
          <a:lstStyle/>
          <a:p>
            <a:r>
              <a:rPr lang="en-US" dirty="0"/>
              <a:t>Also don’t forget</a:t>
            </a:r>
          </a:p>
        </p:txBody>
      </p:sp>
      <p:sp>
        <p:nvSpPr>
          <p:cNvPr id="3" name="Content Placeholder 2">
            <a:extLst>
              <a:ext uri="{FF2B5EF4-FFF2-40B4-BE49-F238E27FC236}">
                <a16:creationId xmlns:a16="http://schemas.microsoft.com/office/drawing/2014/main" id="{F7366DDE-04D1-4E9E-9BD1-422928CE8119}"/>
              </a:ext>
            </a:extLst>
          </p:cNvPr>
          <p:cNvSpPr>
            <a:spLocks noGrp="1"/>
          </p:cNvSpPr>
          <p:nvPr>
            <p:ph idx="1"/>
          </p:nvPr>
        </p:nvSpPr>
        <p:spPr/>
        <p:txBody>
          <a:bodyPr>
            <a:normAutofit/>
          </a:bodyPr>
          <a:lstStyle/>
          <a:p>
            <a:r>
              <a:rPr lang="en-US" dirty="0"/>
              <a:t>The Lusitania.  It sinks. This will be acted out by and Raquel and Lucas. </a:t>
            </a:r>
          </a:p>
          <a:p>
            <a:r>
              <a:rPr lang="en-US" dirty="0"/>
              <a:t>Then the Arabic.  It sinks.  This will be acted out by Arturo and Abbie</a:t>
            </a:r>
          </a:p>
          <a:p>
            <a:r>
              <a:rPr lang="en-US" dirty="0"/>
              <a:t>Then the Sussex.  It sinks.  This will be acted out by Jack and Jack.</a:t>
            </a:r>
          </a:p>
          <a:p>
            <a:r>
              <a:rPr lang="en-US" dirty="0"/>
              <a:t>This leads to the Sussex Pledge.  I imagine this will be on the test.</a:t>
            </a:r>
          </a:p>
          <a:p>
            <a:r>
              <a:rPr lang="en-US" dirty="0"/>
              <a:t>The U.S. and Germany have an agreement but there are terms involved.  The U.S. has to persuade Britain to lift the blockade on Germany.  If not, Germany will sink everything.  Everywhere.  (that’s an exaggeration, but the spirit remains the same.)</a:t>
            </a:r>
          </a:p>
        </p:txBody>
      </p:sp>
    </p:spTree>
    <p:extLst>
      <p:ext uri="{BB962C8B-B14F-4D97-AF65-F5344CB8AC3E}">
        <p14:creationId xmlns:p14="http://schemas.microsoft.com/office/powerpoint/2010/main" val="213647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B31C4C-FBF3-420E-AABA-241B8ACEF759}"/>
              </a:ext>
            </a:extLst>
          </p:cNvPr>
          <p:cNvSpPr>
            <a:spLocks noGrp="1"/>
          </p:cNvSpPr>
          <p:nvPr>
            <p:ph type="title"/>
          </p:nvPr>
        </p:nvSpPr>
        <p:spPr/>
        <p:txBody>
          <a:bodyPr/>
          <a:lstStyle/>
          <a:p>
            <a:r>
              <a:rPr lang="en-US" dirty="0"/>
              <a:t>Wilson is elected in 1916</a:t>
            </a:r>
          </a:p>
        </p:txBody>
      </p:sp>
      <p:sp>
        <p:nvSpPr>
          <p:cNvPr id="3" name="Content Placeholder 2">
            <a:extLst>
              <a:ext uri="{FF2B5EF4-FFF2-40B4-BE49-F238E27FC236}">
                <a16:creationId xmlns:a16="http://schemas.microsoft.com/office/drawing/2014/main" id="{F21FBD19-405E-4AD4-A468-1AC1E8CD583D}"/>
              </a:ext>
            </a:extLst>
          </p:cNvPr>
          <p:cNvSpPr>
            <a:spLocks noGrp="1"/>
          </p:cNvSpPr>
          <p:nvPr>
            <p:ph idx="1"/>
          </p:nvPr>
        </p:nvSpPr>
        <p:spPr/>
        <p:txBody>
          <a:bodyPr>
            <a:normAutofit fontScale="92500" lnSpcReduction="10000"/>
          </a:bodyPr>
          <a:lstStyle/>
          <a:p>
            <a:r>
              <a:rPr lang="en-US" dirty="0"/>
              <a:t>He was elected with the slogan “He kept us out of war”.</a:t>
            </a:r>
          </a:p>
          <a:p>
            <a:r>
              <a:rPr lang="en-US" dirty="0"/>
              <a:t>On January 31 1917 the German Kaiser tweeted that “U-boats will sink all ships in British waters neutral or not, and some skinny nerd of an American President will not stop us!”#Lusitania</a:t>
            </a:r>
          </a:p>
          <a:p>
            <a:r>
              <a:rPr lang="en-US" dirty="0"/>
              <a:t>Wilson tweeted back “Bring </a:t>
            </a:r>
            <a:r>
              <a:rPr lang="en-US" dirty="0" err="1"/>
              <a:t>es</a:t>
            </a:r>
            <a:r>
              <a:rPr lang="en-US" dirty="0"/>
              <a:t> </a:t>
            </a:r>
            <a:r>
              <a:rPr lang="en-US" dirty="0" err="1"/>
              <a:t>Hündin</a:t>
            </a:r>
            <a:r>
              <a:rPr lang="en-US" dirty="0"/>
              <a:t>!”</a:t>
            </a:r>
          </a:p>
          <a:p>
            <a:r>
              <a:rPr lang="en-US" dirty="0"/>
              <a:t>Then a DM meant for Mexico was intercepted by the British.  Here it is word for word:</a:t>
            </a:r>
          </a:p>
          <a:p>
            <a:r>
              <a:rPr lang="en-US" dirty="0"/>
              <a:t>“Hey Mexico.  Remember Texas?  California?  How would you like to build a chain of Taco Bells from Tijuana to Louisiana?  Join Germany in the war and the entire Southwest U.S. will be returned to you.  And also, Wilson sucks.  Love Germany.”</a:t>
            </a:r>
          </a:p>
        </p:txBody>
      </p:sp>
      <p:sp>
        <p:nvSpPr>
          <p:cNvPr id="6" name="Arrow: Down 5">
            <a:extLst>
              <a:ext uri="{FF2B5EF4-FFF2-40B4-BE49-F238E27FC236}">
                <a16:creationId xmlns:a16="http://schemas.microsoft.com/office/drawing/2014/main" id="{E8EE8F75-E38E-46C8-9BC5-39A208DE91F0}"/>
              </a:ext>
            </a:extLst>
          </p:cNvPr>
          <p:cNvSpPr/>
          <p:nvPr/>
        </p:nvSpPr>
        <p:spPr>
          <a:xfrm>
            <a:off x="6096000" y="2909455"/>
            <a:ext cx="415636" cy="3740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77263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AA61C1-BDCD-4830-9A66-6A4F84BA5E8E}"/>
              </a:ext>
            </a:extLst>
          </p:cNvPr>
          <p:cNvSpPr>
            <a:spLocks noGrp="1"/>
          </p:cNvSpPr>
          <p:nvPr>
            <p:ph type="title"/>
          </p:nvPr>
        </p:nvSpPr>
        <p:spPr/>
        <p:txBody>
          <a:bodyPr/>
          <a:lstStyle/>
          <a:p>
            <a:r>
              <a:rPr lang="en-US" dirty="0"/>
              <a:t>The United States Declares War!</a:t>
            </a:r>
          </a:p>
        </p:txBody>
      </p:sp>
      <p:sp>
        <p:nvSpPr>
          <p:cNvPr id="3" name="Content Placeholder 2">
            <a:extLst>
              <a:ext uri="{FF2B5EF4-FFF2-40B4-BE49-F238E27FC236}">
                <a16:creationId xmlns:a16="http://schemas.microsoft.com/office/drawing/2014/main" id="{49B2C545-EA3E-4D08-B98A-4E0FF3887D7C}"/>
              </a:ext>
            </a:extLst>
          </p:cNvPr>
          <p:cNvSpPr>
            <a:spLocks noGrp="1"/>
          </p:cNvSpPr>
          <p:nvPr>
            <p:ph idx="1"/>
          </p:nvPr>
        </p:nvSpPr>
        <p:spPr/>
        <p:txBody>
          <a:bodyPr/>
          <a:lstStyle/>
          <a:p>
            <a:r>
              <a:rPr lang="en-US" dirty="0"/>
              <a:t>Wilson responds to the Zimmerman tweet with a tweet of his own “Hey Kaiser!  No you didn’t!”</a:t>
            </a:r>
          </a:p>
          <a:p>
            <a:r>
              <a:rPr lang="en-US" dirty="0"/>
              <a:t>Woodrow Wilson then challenged Kaiser Wilhelm to an epic rap battle and breakdance fight.</a:t>
            </a:r>
          </a:p>
          <a:p>
            <a:r>
              <a:rPr lang="en-US" dirty="0"/>
              <a:t>Germany sent out an official tweet “Bring it!”</a:t>
            </a:r>
          </a:p>
          <a:p>
            <a:r>
              <a:rPr lang="en-US" dirty="0"/>
              <a:t>The U.S. responded “It’s been brought and paid for!”  That then reminded Wilson that Germany owed the U.S. a lot of money and maybe it would be easier to just go to where the war was being fought and just shoot Germany in the face.  So the U.S. entered the war.</a:t>
            </a:r>
          </a:p>
        </p:txBody>
      </p:sp>
    </p:spTree>
    <p:extLst>
      <p:ext uri="{BB962C8B-B14F-4D97-AF65-F5344CB8AC3E}">
        <p14:creationId xmlns:p14="http://schemas.microsoft.com/office/powerpoint/2010/main" val="2329948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1EF3A-9DA0-4470-9572-12081A2A72FE}"/>
              </a:ext>
            </a:extLst>
          </p:cNvPr>
          <p:cNvSpPr>
            <a:spLocks noGrp="1"/>
          </p:cNvSpPr>
          <p:nvPr>
            <p:ph type="title"/>
          </p:nvPr>
        </p:nvSpPr>
        <p:spPr/>
        <p:txBody>
          <a:bodyPr/>
          <a:lstStyle/>
          <a:p>
            <a:r>
              <a:rPr lang="en-US" dirty="0"/>
              <a:t>Oh.  Russia</a:t>
            </a:r>
          </a:p>
        </p:txBody>
      </p:sp>
      <p:sp>
        <p:nvSpPr>
          <p:cNvPr id="3" name="Content Placeholder 2">
            <a:extLst>
              <a:ext uri="{FF2B5EF4-FFF2-40B4-BE49-F238E27FC236}">
                <a16:creationId xmlns:a16="http://schemas.microsoft.com/office/drawing/2014/main" id="{79895A7D-B7B1-42F0-BAC3-F43620C1B9D2}"/>
              </a:ext>
            </a:extLst>
          </p:cNvPr>
          <p:cNvSpPr>
            <a:spLocks noGrp="1"/>
          </p:cNvSpPr>
          <p:nvPr>
            <p:ph idx="1"/>
          </p:nvPr>
        </p:nvSpPr>
        <p:spPr/>
        <p:txBody>
          <a:bodyPr>
            <a:normAutofit lnSpcReduction="10000"/>
          </a:bodyPr>
          <a:lstStyle/>
          <a:p>
            <a:r>
              <a:rPr lang="en-US" dirty="0"/>
              <a:t>Yeah.  Russia.  Russia decides to be communist.  So the Bolsheviks revolt under the leadership of Vladimir Lenin.</a:t>
            </a:r>
          </a:p>
          <a:p>
            <a:r>
              <a:rPr lang="en-US" dirty="0"/>
              <a:t>The Tsar and his family are captured and taken to the forest and killed.</a:t>
            </a:r>
          </a:p>
          <a:p>
            <a:r>
              <a:rPr lang="en-US" dirty="0"/>
              <a:t>But that was the last shady thing Russia ever did.  And they didn’t want to be called Russia anymore.  They wanted to be called Flynn.  When that didn’t catch on they went with the United Soviet Socialist Republic.  For some reason people liked that better.  </a:t>
            </a:r>
          </a:p>
          <a:p>
            <a:r>
              <a:rPr lang="en-US" dirty="0"/>
              <a:t>In 1917 the U.S.S.R. signed a separate peace with Germany in the treaty of Brest-Litovsk.  This allowed more Germans to come to the western front in France.</a:t>
            </a:r>
          </a:p>
        </p:txBody>
      </p:sp>
    </p:spTree>
    <p:extLst>
      <p:ext uri="{BB962C8B-B14F-4D97-AF65-F5344CB8AC3E}">
        <p14:creationId xmlns:p14="http://schemas.microsoft.com/office/powerpoint/2010/main" val="21212876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t="-20000" b="-20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44280-7A6A-40E7-8A37-2FA3F9BE0711}"/>
              </a:ext>
            </a:extLst>
          </p:cNvPr>
          <p:cNvSpPr>
            <a:spLocks noGrp="1"/>
          </p:cNvSpPr>
          <p:nvPr>
            <p:ph type="title"/>
          </p:nvPr>
        </p:nvSpPr>
        <p:spPr/>
        <p:txBody>
          <a:bodyPr/>
          <a:lstStyle/>
          <a:p>
            <a:r>
              <a:rPr lang="en-US" dirty="0"/>
              <a:t>Ok…it’s on.</a:t>
            </a:r>
          </a:p>
        </p:txBody>
      </p:sp>
      <p:sp>
        <p:nvSpPr>
          <p:cNvPr id="3" name="Content Placeholder 2">
            <a:extLst>
              <a:ext uri="{FF2B5EF4-FFF2-40B4-BE49-F238E27FC236}">
                <a16:creationId xmlns:a16="http://schemas.microsoft.com/office/drawing/2014/main" id="{E2605A90-71C9-4F8E-B8AA-B952A65A07F6}"/>
              </a:ext>
            </a:extLst>
          </p:cNvPr>
          <p:cNvSpPr>
            <a:spLocks noGrp="1"/>
          </p:cNvSpPr>
          <p:nvPr>
            <p:ph idx="1"/>
          </p:nvPr>
        </p:nvSpPr>
        <p:spPr/>
        <p:txBody>
          <a:bodyPr>
            <a:normAutofit fontScale="92500" lnSpcReduction="10000"/>
          </a:bodyPr>
          <a:lstStyle/>
          <a:p>
            <a:r>
              <a:rPr lang="en-US" dirty="0"/>
              <a:t>America mobilizes.</a:t>
            </a:r>
          </a:p>
          <a:p>
            <a:r>
              <a:rPr lang="en-US" dirty="0"/>
              <a:t>Congress passes the Selective Service Act in 1917.</a:t>
            </a:r>
          </a:p>
          <a:p>
            <a:r>
              <a:rPr lang="en-US" dirty="0"/>
              <a:t>24 million men sign up, 3 million are drafted and 2 million make it all the way to Europe.</a:t>
            </a:r>
          </a:p>
          <a:p>
            <a:r>
              <a:rPr lang="en-US" dirty="0"/>
              <a:t>The U.S. encouraged men from all races to sign up.  However the U.S. military was still segregated.  Many black soldiers found France to be more open and proactive in race relations, and many of them stayed in France.</a:t>
            </a:r>
          </a:p>
          <a:p>
            <a:r>
              <a:rPr lang="en-US" dirty="0"/>
              <a:t>American Indians were also asked to fight, even though they were not technically citizens.  Women also served in various roles and won the respect of Wilson not only in the military, but also in the role they played in the U.S.</a:t>
            </a:r>
          </a:p>
        </p:txBody>
      </p:sp>
    </p:spTree>
    <p:extLst>
      <p:ext uri="{BB962C8B-B14F-4D97-AF65-F5344CB8AC3E}">
        <p14:creationId xmlns:p14="http://schemas.microsoft.com/office/powerpoint/2010/main" val="42536348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t="-7000" b="-7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CA899-7F70-4A52-8C1F-1968F16FD22F}"/>
              </a:ext>
            </a:extLst>
          </p:cNvPr>
          <p:cNvSpPr>
            <a:spLocks noGrp="1"/>
          </p:cNvSpPr>
          <p:nvPr>
            <p:ph type="title"/>
          </p:nvPr>
        </p:nvSpPr>
        <p:spPr/>
        <p:txBody>
          <a:bodyPr/>
          <a:lstStyle/>
          <a:p>
            <a:r>
              <a:rPr lang="en-US" dirty="0"/>
              <a:t>Mass Production</a:t>
            </a:r>
          </a:p>
        </p:txBody>
      </p:sp>
      <p:sp>
        <p:nvSpPr>
          <p:cNvPr id="3" name="Content Placeholder 2">
            <a:extLst>
              <a:ext uri="{FF2B5EF4-FFF2-40B4-BE49-F238E27FC236}">
                <a16:creationId xmlns:a16="http://schemas.microsoft.com/office/drawing/2014/main" id="{C93A91DE-B444-4284-8B30-99952EFBABEC}"/>
              </a:ext>
            </a:extLst>
          </p:cNvPr>
          <p:cNvSpPr>
            <a:spLocks noGrp="1"/>
          </p:cNvSpPr>
          <p:nvPr>
            <p:ph idx="1"/>
          </p:nvPr>
        </p:nvSpPr>
        <p:spPr/>
        <p:txBody>
          <a:bodyPr/>
          <a:lstStyle/>
          <a:p>
            <a:r>
              <a:rPr lang="en-US" dirty="0"/>
              <a:t>Ships were produced.  </a:t>
            </a:r>
            <a:r>
              <a:rPr lang="en-US" dirty="0" err="1"/>
              <a:t>En</a:t>
            </a:r>
            <a:r>
              <a:rPr lang="en-US" dirty="0"/>
              <a:t> masse.</a:t>
            </a:r>
          </a:p>
          <a:p>
            <a:r>
              <a:rPr lang="en-US" dirty="0"/>
              <a:t>As were many things.  Prefabrication became a thing.</a:t>
            </a:r>
          </a:p>
          <a:p>
            <a:r>
              <a:rPr lang="en-US" dirty="0"/>
              <a:t>Women worked in factories.</a:t>
            </a:r>
          </a:p>
          <a:p>
            <a:r>
              <a:rPr lang="en-US" dirty="0"/>
              <a:t>Shipyard workers were generally deferred from the draft.</a:t>
            </a:r>
          </a:p>
        </p:txBody>
      </p:sp>
    </p:spTree>
    <p:extLst>
      <p:ext uri="{BB962C8B-B14F-4D97-AF65-F5344CB8AC3E}">
        <p14:creationId xmlns:p14="http://schemas.microsoft.com/office/powerpoint/2010/main" val="25515668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878</TotalTime>
  <Words>1005</Words>
  <Application>Microsoft Office PowerPoint</Application>
  <PresentationFormat>Widescreen</PresentationFormat>
  <Paragraphs>89</Paragraphs>
  <Slides>19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Calibri Light</vt:lpstr>
      <vt:lpstr>Office Theme</vt:lpstr>
      <vt:lpstr>Hooray!  WWI</vt:lpstr>
      <vt:lpstr>It’s Sunday.  I’ve been fighting soccer moms and then I went to the beach.  I have no one to tell me to do this.  And yet…because I care…Here is WWI.</vt:lpstr>
      <vt:lpstr>Then!</vt:lpstr>
      <vt:lpstr>Also don’t forget</vt:lpstr>
      <vt:lpstr>Wilson is elected in 1916</vt:lpstr>
      <vt:lpstr>The United States Declares War!</vt:lpstr>
      <vt:lpstr>Oh.  Russia</vt:lpstr>
      <vt:lpstr>Ok…it’s on.</vt:lpstr>
      <vt:lpstr>Mass Production</vt:lpstr>
      <vt:lpstr>The Navy and the Army</vt:lpstr>
      <vt:lpstr>Technology</vt:lpstr>
      <vt:lpstr>Fighting</vt:lpstr>
      <vt:lpstr>Fighting</vt:lpstr>
      <vt:lpstr>More Fighting</vt:lpstr>
      <vt:lpstr>The Collapse of Germany</vt:lpstr>
      <vt:lpstr>And finally… </vt:lpstr>
      <vt:lpstr>The Final Toll</vt:lpstr>
      <vt:lpstr>Hah!  It’s not!  You also have to know…</vt:lpstr>
      <vt:lpstr>Ok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If you are in Period 1</dc:title>
  <dc:creator>Timothy S. Petraitis</dc:creator>
  <cp:lastModifiedBy>Timothy S. Petraitis</cp:lastModifiedBy>
  <cp:revision>13</cp:revision>
  <cp:lastPrinted>2017-12-11T12:14:26Z</cp:lastPrinted>
  <dcterms:created xsi:type="dcterms:W3CDTF">2017-12-10T23:33:44Z</dcterms:created>
  <dcterms:modified xsi:type="dcterms:W3CDTF">2019-01-28T16:33:09Z</dcterms:modified>
</cp:coreProperties>
</file>