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D9B9-CC5F-4A21-9162-229F8EB64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E50CB-3385-41A4-9843-A64563A8B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2BD3D-CDD1-4E3D-B674-EBD2EA28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CDB3-B94B-4951-90BE-B870472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F721F-79FF-4753-87C2-B3B5F942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1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18F8-8664-4C91-BCF0-BE622C8C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5E856-B43B-4898-932E-12430BEB4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9204B-B5EE-4680-BF18-538447A8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D8868-85FE-4E8D-91AE-58DE3686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E640E-2D8C-48BB-B28C-2E7CDBF1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DEEC4-3C01-4D6B-A13E-7F8E21498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5C211-C2D4-4F4F-8659-7CB4199EB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0F5EE-4672-4F25-8A97-CB3300C9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D2BEE-7399-4627-B5B3-F269203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3249E-E636-4081-A49B-A4A3ACB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6B8C-2458-44CA-A1C7-DA2C25D4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7F0B-358B-4122-A0C2-939478C6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91923-E0AA-4FF1-AA0C-E37D0595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99A87-F9B1-4EFE-9C3F-B11BBEF4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40F0E-BFE1-41D4-840A-10847318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C78F-F2F8-4DD5-BCD7-159A8D36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FD18E-6D2E-4CB1-8AA1-DF9965A6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4456D-5E12-4ACB-9DF9-EB01D6AB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9454A-9DA1-47CE-9B8E-4AAE4EB4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56E52-2FDE-41AB-9837-3D6F4DC2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ED0D-4FC9-4DC9-928C-450CAF51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41D46-DF7B-4167-BD85-C9F7EE284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ACA05-EA9A-4A41-B3E0-5C74DB28B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15FD8-94D0-4E0E-A05C-502B90CD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3D6C-1D69-4BD4-B1CA-3B03B73D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C1F78-75FF-48BC-A672-30ED19F8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4906-0822-4C93-9F1B-5301E4A1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571C2-1C68-4570-B8C0-A4A2F0DCF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6ABB7-E642-44EB-89DE-74D288171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F5E15-E9FB-4D49-8C6C-C20A851A6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0A157-C946-4E77-B4CF-5E812239B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D0039-7684-43B3-8ABD-BC6E12E1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F412B-7ECD-4142-B27D-39AF5AAE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9DAFB-0606-4B75-9005-27863704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204C-30F9-4254-888D-1CC573D5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94375-9E47-4176-83F4-3886B66F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6AF3A-2E30-4E5D-BDDB-495AE421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39BFF-ACB0-40C6-B7CF-AA7EEE70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E4EDA-245A-4604-8BF2-2365D5B4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52D84-1614-4F81-8590-C47B8A6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06A19-54EC-446B-8950-F6A043C9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0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9C08-7D90-43A6-B8CB-0781C351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C2F5-2F36-48A5-8499-0448EEBD3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24A99-8249-4A55-A662-6F1A791C6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B7F49-8CE3-4BEA-BDED-CC1B8666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B1764-A92B-44A8-BA6E-27F9AF0E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4706F-BEB2-4715-97A8-2E305341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E36C-E28F-4255-A2E8-F300551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96F85-796D-46A1-8710-A211812B4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F20FF-1176-4267-A663-F3601FB7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6FF34-A843-4213-98D4-7D48FF54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3F062-AD06-4BDB-A901-915F07BE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6AAB5-88FA-44EF-BC59-BAD1BAB7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382B9-F935-4BCD-B061-1E57FCB5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107C4-BB56-429D-B6C5-67D975A83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B615B-E9EA-420A-B24D-1E5C162BF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8694-9AF7-477D-A0E9-0344EB1B9B3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1CC86-F019-41FE-BB09-9BBD59A83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E4FE5-AB59-4857-A2A0-CF33DEF29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237E-E283-41F8-83FD-BE8009E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942C-142A-4286-A478-38B4B19AE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Hardship and Suffering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4B1DB-8BBE-4C84-8C49-93B55210C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Non-Petraitis Story</a:t>
            </a:r>
          </a:p>
        </p:txBody>
      </p:sp>
    </p:spTree>
    <p:extLst>
      <p:ext uri="{BB962C8B-B14F-4D97-AF65-F5344CB8AC3E}">
        <p14:creationId xmlns:p14="http://schemas.microsoft.com/office/powerpoint/2010/main" val="327310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CB42-6929-434C-BD22-C6218066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Finance Corporation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E0B0-8BD4-4988-B478-017E028BE39D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2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CFD4-9FFF-4722-89C6-5D83BA2F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Army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0FC5-77FF-4FAA-A905-863DE8E23677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6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191B-257E-4C94-9114-98DE4926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Shantytown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F508-A977-41C1-AD90-345B9B1F9CAA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6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9D04-7EEA-4808-9DAE-5850B165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Soup Kitchen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3103-DB95-48A7-A834-D037B0D3C5F2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9FBE-FAD4-4951-B205-C1147BA8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AAE43-CC9D-466D-82D2-92D3F2B6E8DB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6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E5D1-7E4E-442A-80AA-AEB49B40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Bowl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5CAB4-BADA-4E83-A339-20A51A039412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7129-1482-456E-AA79-8821B5AA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04FF-7CB3-456B-9C3D-14157EA5855F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0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0E18-DBB6-4DD6-BA62-79FB5947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Herbert Hoover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349E-47DF-410C-AB9E-D59173B40843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4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70D8-72FC-49BA-B0F7-E271BF35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Boulder Dam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55B9-5507-4DDD-AE71-031FD406074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7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4A57-145A-4869-A689-BB50576E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Home Loan Bank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CF1B-F288-4F68-B5F7-740E5AE287C3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9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Hardship and Suffering</vt:lpstr>
      <vt:lpstr>Shantytown</vt:lpstr>
      <vt:lpstr>Soup Kitchen</vt:lpstr>
      <vt:lpstr>Bread Line</vt:lpstr>
      <vt:lpstr>Dust Bowl</vt:lpstr>
      <vt:lpstr>Direct Relief</vt:lpstr>
      <vt:lpstr>Herbert Hoover</vt:lpstr>
      <vt:lpstr>Boulder Dam</vt:lpstr>
      <vt:lpstr>Federal Home Loan Bank Act</vt:lpstr>
      <vt:lpstr>Reconstruction Finance Corporation</vt:lpstr>
      <vt:lpstr>Bonus Army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Hardship and Suffering</dc:title>
  <dc:creator>Timothy S. Petraitis</dc:creator>
  <cp:lastModifiedBy>Timothy S. Petraitis</cp:lastModifiedBy>
  <cp:revision>4</cp:revision>
  <dcterms:created xsi:type="dcterms:W3CDTF">2018-01-18T12:31:04Z</dcterms:created>
  <dcterms:modified xsi:type="dcterms:W3CDTF">2018-01-18T14:13:01Z</dcterms:modified>
</cp:coreProperties>
</file>