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6ED9-488F-41CA-B997-9D8EB13CE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2547A-9120-47E1-A8CB-DD58C556C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19A7D-2E5F-4613-9074-DDB3DC5D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32311-94D6-48AA-91B2-C4242F7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F8140-99BF-40B3-965A-9FF0DD35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B4A1-C939-46B7-A2EC-3BAAD2A0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D72E1-4F93-4CCD-AA18-D5DD906E3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3A9F1-13E2-4816-8CA1-69C1E20F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9155-AAA0-4549-BB27-3DDDAFC1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6C8F3-A489-405B-8691-542B8F60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E24E7-18D1-4E3A-8E99-AB0C7F37A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43949-C26B-4EF1-9418-6AED10385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4369E-CDF6-4D95-9A8B-E0D10C0A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FC34-561E-4997-85AC-C875E440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3355-FD96-489A-B018-ED91E68B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7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EF70-12E0-48B5-95C2-BD24503F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5B43F-12CC-4E10-93AE-0FE46096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01935-C302-4FD0-90EF-64351E69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51CD6-5C55-4943-A1DA-57E36733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24124-7AD1-4A1A-817E-3642A994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4BA0-D5B4-49EF-BC1D-03CBEF3B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B5AD1-E9C8-4E2E-83D4-FFF18AEE4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373C-10BC-4D2F-B23D-38F4ED50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E1F56-CF72-4750-92DB-58FEC52D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75F7-8801-4DD8-8E4F-052035AF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8F52-95D7-4021-A1E7-48BA2385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9CE9-4166-498F-AA4B-68BF168CB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0CBFF-7DA1-4588-8BD6-220594321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7DEDF-BFC1-4139-9BD0-C8385C0C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332E7-15F2-404F-AAB2-0A1D7124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F366E-33F8-4148-976A-2DEA5119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61D1-B886-4ECC-8D58-2DF5A0A9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83E75-8F3B-456C-9E4D-90EFA40FE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A0890-391D-4E1A-9016-9EFBC288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5FC7-34B1-4ABD-9A3C-C13683B8F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CC2FE-5FAB-4461-8C17-9F6433D23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956B8E-D0F4-4D16-B986-0449CED4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566B0-45AA-4B21-94CA-031B76D9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48400-A6EB-4025-A32F-EE6DD86D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0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70FB-286B-486F-89A2-9BC85700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7145F-E335-4870-BCCA-24566DA7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A6A3A-32A1-4EF0-8955-C0D6E4F0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E5034-7A8E-4F10-91DD-93C9E7D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2D29A-3999-4194-A883-752C0981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DCCDE-5D5F-4E8F-98B0-E5C0BA37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F0D98-744C-478F-AB02-93EE67E1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4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372C-25D6-4467-A392-C2CA7312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C4DD-667E-4FC3-985D-D3ADCB2AA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7B58E-8C04-41F3-8239-DD64763FE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96547-F299-4E37-9EA4-281FF4BF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76A44-643E-4CCD-8ECD-BFF61EF7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55845-761A-4506-8D10-AFE050AF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8921-8BF0-4223-82FE-54C2D8ED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34567-A834-4846-BEC2-124CDA6D6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52C27-26F0-4D60-90CA-C9594B342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E6602-4D1F-441E-81BC-64DED498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54541-6594-4EA5-B26D-B9BE56C4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F6DBC-0D03-4705-A6FF-1C180B4F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033E4-FC00-465C-A33D-58C9F4EE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EF04-D29D-430E-8660-06A9D6E16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F4CEF-3008-4375-8A36-5E54E7405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D1E8-59EE-4406-BB04-4A8598642D0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8E5A0-5A6C-4500-9732-67BDA6299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5DBDC-8267-4F23-A22E-95FD174D1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1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12A5-64B7-4D34-93D6-70F9E6A2B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1920’s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AC96B-DF33-4C9C-BE4B-7550D9E54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abbreviated tour.  Enjoy.</a:t>
            </a:r>
          </a:p>
        </p:txBody>
      </p:sp>
    </p:spTree>
    <p:extLst>
      <p:ext uri="{BB962C8B-B14F-4D97-AF65-F5344CB8AC3E}">
        <p14:creationId xmlns:p14="http://schemas.microsoft.com/office/powerpoint/2010/main" val="404726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2483-78D4-4ECB-AB3C-9B2C7418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ACA1-68B5-4F35-9386-85FC2311D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3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C510-E7F6-43AE-AD72-B2753AA5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11D7C-77A5-4575-B240-7D691BE81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1EE0-3DC3-44AF-9E1D-42609FE2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AB6B-2A2A-4ECE-8096-F33CECEDF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EEAA-D5C7-4E7D-8D8C-C56E7394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98511-243B-4CC4-9175-E7292F2BD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4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BAF4-3E8F-411B-BB83-0633B38C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0DCF-27C3-419A-AB3C-FFFEAD785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3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5ADE-DB8F-4E81-94C4-7D7D51DD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D123-6C46-43CB-908C-F661A1DD0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0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4510-8AF4-4C31-AE0D-3413F93F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6F137-6B78-402F-B59F-974E0C1A0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6BA36-C3E5-48B3-8788-DA94F83B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BF2C7-57FF-427A-9756-D9BB51EE4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1C99-CF06-4189-8026-0C967154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A139A-D454-4E6E-A949-B96A6C368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8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A69B-77B2-4771-A3D6-EA7475B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1920’s was full of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E67E-D449-489C-94AD-27A20E8B7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lnSpcReduction="10000"/>
          </a:bodyPr>
          <a:lstStyle/>
          <a:p>
            <a:r>
              <a:rPr lang="en-US" dirty="0"/>
              <a:t>Warren G. Harding</a:t>
            </a:r>
          </a:p>
          <a:p>
            <a:r>
              <a:rPr lang="en-US" dirty="0"/>
              <a:t>Charles Evan Hughes</a:t>
            </a:r>
          </a:p>
          <a:p>
            <a:r>
              <a:rPr lang="en-US" dirty="0" err="1"/>
              <a:t>Fordney-McCumber</a:t>
            </a:r>
            <a:r>
              <a:rPr lang="en-US" dirty="0"/>
              <a:t> Tariff</a:t>
            </a:r>
          </a:p>
          <a:p>
            <a:r>
              <a:rPr lang="en-US" dirty="0"/>
              <a:t>Ohio Gang</a:t>
            </a:r>
          </a:p>
          <a:p>
            <a:r>
              <a:rPr lang="en-US" dirty="0"/>
              <a:t>Teapot Dome Scandal</a:t>
            </a:r>
          </a:p>
          <a:p>
            <a:r>
              <a:rPr lang="en-US" dirty="0"/>
              <a:t>Albert B. Fall</a:t>
            </a:r>
          </a:p>
          <a:p>
            <a:r>
              <a:rPr lang="en-US" dirty="0"/>
              <a:t>Calvin Coolidge</a:t>
            </a:r>
          </a:p>
          <a:p>
            <a:r>
              <a:rPr lang="en-US" dirty="0"/>
              <a:t>Urban Sprawl</a:t>
            </a:r>
          </a:p>
          <a:p>
            <a:r>
              <a:rPr lang="en-US" dirty="0"/>
              <a:t>Consumerism</a:t>
            </a:r>
          </a:p>
          <a:p>
            <a:r>
              <a:rPr lang="en-US" dirty="0"/>
              <a:t>Installment Plan</a:t>
            </a:r>
          </a:p>
          <a:p>
            <a:r>
              <a:rPr lang="en-US" dirty="0"/>
              <a:t>Xenophobia</a:t>
            </a:r>
          </a:p>
          <a:p>
            <a:r>
              <a:rPr lang="en-US" dirty="0"/>
              <a:t>Nativism</a:t>
            </a:r>
          </a:p>
          <a:p>
            <a:r>
              <a:rPr lang="en-US" dirty="0"/>
              <a:t>Isolationism</a:t>
            </a:r>
          </a:p>
          <a:p>
            <a:r>
              <a:rPr lang="en-US" dirty="0"/>
              <a:t>Communism</a:t>
            </a:r>
          </a:p>
          <a:p>
            <a:r>
              <a:rPr lang="en-US" dirty="0"/>
              <a:t>Anarchists</a:t>
            </a:r>
          </a:p>
          <a:p>
            <a:r>
              <a:rPr lang="en-US" dirty="0"/>
              <a:t>Sacco and Vanzetti</a:t>
            </a:r>
          </a:p>
          <a:p>
            <a:r>
              <a:rPr lang="en-US" dirty="0"/>
              <a:t>Quota System</a:t>
            </a:r>
          </a:p>
          <a:p>
            <a:r>
              <a:rPr lang="en-US" dirty="0"/>
              <a:t>John J. Lewis</a:t>
            </a:r>
          </a:p>
          <a:p>
            <a:r>
              <a:rPr lang="en-US" dirty="0"/>
              <a:t>Prohibition</a:t>
            </a:r>
          </a:p>
          <a:p>
            <a:r>
              <a:rPr lang="en-US" dirty="0"/>
              <a:t>Speakeasy</a:t>
            </a:r>
          </a:p>
          <a:p>
            <a:r>
              <a:rPr lang="en-US" dirty="0"/>
              <a:t>Bootlegger</a:t>
            </a:r>
          </a:p>
          <a:p>
            <a:r>
              <a:rPr lang="en-US" dirty="0"/>
              <a:t>Fundamentalism</a:t>
            </a:r>
          </a:p>
          <a:p>
            <a:r>
              <a:rPr lang="en-US" dirty="0"/>
              <a:t>Clarence Darrow</a:t>
            </a:r>
          </a:p>
          <a:p>
            <a:r>
              <a:rPr lang="en-US" dirty="0"/>
              <a:t>Scopes Trial</a:t>
            </a:r>
          </a:p>
          <a:p>
            <a:r>
              <a:rPr lang="en-US" dirty="0"/>
              <a:t>Kellogg-Briand Pact</a:t>
            </a:r>
          </a:p>
        </p:txBody>
      </p:sp>
    </p:spTree>
    <p:extLst>
      <p:ext uri="{BB962C8B-B14F-4D97-AF65-F5344CB8AC3E}">
        <p14:creationId xmlns:p14="http://schemas.microsoft.com/office/powerpoint/2010/main" val="182051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9EAE-1E3A-42BE-8B3C-A6F32A5F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all of the previous…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AFC3A-0BE0-4720-9158-58519C4FF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on Period 2 is due as PERSIA </a:t>
            </a:r>
            <a:r>
              <a:rPr lang="en-US"/>
              <a:t>next class 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6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C725-07BD-4F90-99EC-7B310719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1387-8012-4D36-BC0C-2A41FA08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1083-9575-429C-851B-886B3302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D3CB2-DE9C-4CEF-9311-9F0DFD4B6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9B3A-0D40-4B60-A473-7F12E58E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3E24-FAD8-4D29-B67D-2D2C260C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2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0A68-2BC6-424E-A5DD-AE6ABA5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0DA5-6BDF-474B-83E7-5E73E3C1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5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DC64-F9CA-4C4E-A859-A2EFAA80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8BE5-CA47-41BD-BC37-E250C9DD3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86F4-4530-4330-A655-3BC839F83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F33C-F858-46CB-A284-A25E7EEBC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0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83</Words>
  <Application>Microsoft Office PowerPoint</Application>
  <PresentationFormat>Widescreen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1920’s</vt:lpstr>
      <vt:lpstr>The 1920’s was full of the following:</vt:lpstr>
      <vt:lpstr>Learn all of the previous…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1920’s</dc:title>
  <dc:creator>Timothy S. Petraitis</dc:creator>
  <cp:lastModifiedBy>Timothy S. Petraitis</cp:lastModifiedBy>
  <cp:revision>5</cp:revision>
  <dcterms:created xsi:type="dcterms:W3CDTF">2018-01-08T17:24:53Z</dcterms:created>
  <dcterms:modified xsi:type="dcterms:W3CDTF">2025-02-07T12:26:30Z</dcterms:modified>
</cp:coreProperties>
</file>