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E226-A80E-48F3-BF9A-91D95A392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B4013-CA5E-47C0-B874-F2B7E3FAE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2B5C53-1EC8-45FD-BB0B-748CB550D4C5}"/>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30831966-C072-42B1-9666-CDFDADE77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BC06E-4AC0-4DBD-B42E-4C16B51D34AD}"/>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124094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16BF-D52D-4760-B4FD-2FC2E25B7F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B0EFD-5B6A-4792-94AC-F53ED44CDF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41473-8B9E-4854-8A3F-78C3EDC09711}"/>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4597645F-5B6B-414F-B8F4-81582B47E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221B3-9381-4B50-9863-3783651DDEB3}"/>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103758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2EAB6-691F-491E-B3DC-BDB51B053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04327C-2A0D-4011-9FF2-8CDCB2FAE7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88C88-A470-48A6-837B-E48A1FC73671}"/>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0A365225-13E2-4731-AAF7-99D8421F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72D5D-6E9E-4216-AF51-2B01DE8209BC}"/>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28869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FF78-8B49-4141-B0B1-51DCF13BB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E05DB-3821-4B0E-91CC-8ED41CE64B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BD335-54A4-417E-8812-5792C8635171}"/>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3A6A8C80-4AC3-4562-9A75-20FFEA00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3D813-2176-4D0F-A855-5FBB49AA48E4}"/>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153639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E092-9E92-4A35-80BD-506FE006D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F0CED0-EA08-490B-91C2-19C38A0D0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AF0954-FACB-4B99-864B-B3E123290C53}"/>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F023133F-E60D-4A2B-9EB0-4D8410991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D9C78-7716-4DE0-8642-AC639925CBE6}"/>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49203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04EF-8F4B-4C9D-AB24-FFE71639A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0359B-D219-4C34-BA03-ACFB5252A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69EC9-789B-4041-8305-22988D5226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58EC8-9F72-4A5F-AA6D-E2E6B32BE8E0}"/>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6" name="Footer Placeholder 5">
            <a:extLst>
              <a:ext uri="{FF2B5EF4-FFF2-40B4-BE49-F238E27FC236}">
                <a16:creationId xmlns:a16="http://schemas.microsoft.com/office/drawing/2014/main" id="{EBF6BF38-C7C1-4EE6-9830-0F0AD2AE5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36922-4AD6-4BC5-B8ED-4F63809E50CF}"/>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214626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7282-52B0-44E7-B189-CF5659C11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046C9-659A-452E-948D-E8C5DADCC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C5C2CC-6D05-4859-9F0F-EEF03A9D8D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74D50D-8AAC-405B-8E13-0D9A5B76F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345BF0-B6C1-4F99-8979-8E910541B6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E608B-71EF-4679-ADDC-065FCC54F0AF}"/>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8" name="Footer Placeholder 7">
            <a:extLst>
              <a:ext uri="{FF2B5EF4-FFF2-40B4-BE49-F238E27FC236}">
                <a16:creationId xmlns:a16="http://schemas.microsoft.com/office/drawing/2014/main" id="{3736AC49-9261-4A7E-A510-DEBD64358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92D610-F438-4330-B779-EB338D4909F1}"/>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420598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FD4C-56B0-4ED4-A6B5-A74E90018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DE99F7-5178-482B-A05A-1F1933D7DDC5}"/>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4" name="Footer Placeholder 3">
            <a:extLst>
              <a:ext uri="{FF2B5EF4-FFF2-40B4-BE49-F238E27FC236}">
                <a16:creationId xmlns:a16="http://schemas.microsoft.com/office/drawing/2014/main" id="{A7CA021D-15CC-4ACF-95A9-A01890C7E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6FE254-F4E8-4EF7-AEBF-E3A13BC58383}"/>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345931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F2F74-408C-4222-A3C0-D27F4424E0C9}"/>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3" name="Footer Placeholder 2">
            <a:extLst>
              <a:ext uri="{FF2B5EF4-FFF2-40B4-BE49-F238E27FC236}">
                <a16:creationId xmlns:a16="http://schemas.microsoft.com/office/drawing/2014/main" id="{BFF71316-6B3D-40D2-A930-9182F6F4B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18EE9-23EB-43EC-8B91-4B47145A9D22}"/>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267080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D1CA-E81B-4AA2-9D13-9B34F6040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9A4402-0F82-4A5F-911B-FC13317BA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14C7C-EFFE-4432-9F1F-AE930152E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7AE351-5045-4FDA-A1E1-529C211AE68D}"/>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6" name="Footer Placeholder 5">
            <a:extLst>
              <a:ext uri="{FF2B5EF4-FFF2-40B4-BE49-F238E27FC236}">
                <a16:creationId xmlns:a16="http://schemas.microsoft.com/office/drawing/2014/main" id="{72E3E83F-B54D-4A3C-A453-0C90DF2D9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8CFBB-C654-4645-B428-4D85D8B41BB8}"/>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327710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DBE-B6E2-40B9-85EF-CE7CB3F91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E335A-EC28-4F42-B0D9-47BE3ECA0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88C9A5-7673-4FF5-87D9-40666A547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C63D96-DCD6-4D2E-9E91-5AA3330140F7}"/>
              </a:ext>
            </a:extLst>
          </p:cNvPr>
          <p:cNvSpPr>
            <a:spLocks noGrp="1"/>
          </p:cNvSpPr>
          <p:nvPr>
            <p:ph type="dt" sz="half" idx="10"/>
          </p:nvPr>
        </p:nvSpPr>
        <p:spPr/>
        <p:txBody>
          <a:bodyPr/>
          <a:lstStyle/>
          <a:p>
            <a:fld id="{E57E8200-2621-4B20-992B-40972F7F77C4}" type="datetimeFigureOut">
              <a:rPr lang="en-US" smtClean="0"/>
              <a:t>9/18/2019</a:t>
            </a:fld>
            <a:endParaRPr lang="en-US"/>
          </a:p>
        </p:txBody>
      </p:sp>
      <p:sp>
        <p:nvSpPr>
          <p:cNvPr id="6" name="Footer Placeholder 5">
            <a:extLst>
              <a:ext uri="{FF2B5EF4-FFF2-40B4-BE49-F238E27FC236}">
                <a16:creationId xmlns:a16="http://schemas.microsoft.com/office/drawing/2014/main" id="{5369E253-5F86-4B3C-A949-EA852CA9A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CC01B-4C1B-459F-A787-3FC69CE4C202}"/>
              </a:ext>
            </a:extLst>
          </p:cNvPr>
          <p:cNvSpPr>
            <a:spLocks noGrp="1"/>
          </p:cNvSpPr>
          <p:nvPr>
            <p:ph type="sldNum" sz="quarter" idx="12"/>
          </p:nvPr>
        </p:nvSpPr>
        <p:spPr/>
        <p:txBody>
          <a:bodyPr/>
          <a:lstStyle/>
          <a:p>
            <a:fld id="{C04F4D04-C8BD-41BA-AE30-897D175AB4D6}" type="slidenum">
              <a:rPr lang="en-US" smtClean="0"/>
              <a:t>‹#›</a:t>
            </a:fld>
            <a:endParaRPr lang="en-US"/>
          </a:p>
        </p:txBody>
      </p:sp>
    </p:spTree>
    <p:extLst>
      <p:ext uri="{BB962C8B-B14F-4D97-AF65-F5344CB8AC3E}">
        <p14:creationId xmlns:p14="http://schemas.microsoft.com/office/powerpoint/2010/main" val="120496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69E75-9F30-4ECE-855A-6F8FBC66A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D5E5A-D9A0-4E1A-B072-6F05BAAB8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8A34E-1367-498B-9EF3-197E46198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E8200-2621-4B20-992B-40972F7F77C4}" type="datetimeFigureOut">
              <a:rPr lang="en-US" smtClean="0"/>
              <a:t>9/18/2019</a:t>
            </a:fld>
            <a:endParaRPr lang="en-US"/>
          </a:p>
        </p:txBody>
      </p:sp>
      <p:sp>
        <p:nvSpPr>
          <p:cNvPr id="5" name="Footer Placeholder 4">
            <a:extLst>
              <a:ext uri="{FF2B5EF4-FFF2-40B4-BE49-F238E27FC236}">
                <a16:creationId xmlns:a16="http://schemas.microsoft.com/office/drawing/2014/main" id="{783ECF17-FC22-46B0-A654-0E001AAAD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CEFDC-73F5-4000-8BF5-90E80FACE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4D04-C8BD-41BA-AE30-897D175AB4D6}" type="slidenum">
              <a:rPr lang="en-US" smtClean="0"/>
              <a:t>‹#›</a:t>
            </a:fld>
            <a:endParaRPr lang="en-US"/>
          </a:p>
        </p:txBody>
      </p:sp>
    </p:spTree>
    <p:extLst>
      <p:ext uri="{BB962C8B-B14F-4D97-AF65-F5344CB8AC3E}">
        <p14:creationId xmlns:p14="http://schemas.microsoft.com/office/powerpoint/2010/main" val="423083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5F35-4945-4A56-B63A-3A89AD74C709}"/>
              </a:ext>
            </a:extLst>
          </p:cNvPr>
          <p:cNvSpPr>
            <a:spLocks noGrp="1"/>
          </p:cNvSpPr>
          <p:nvPr>
            <p:ph type="ctrTitle"/>
          </p:nvPr>
        </p:nvSpPr>
        <p:spPr/>
        <p:txBody>
          <a:bodyPr/>
          <a:lstStyle/>
          <a:p>
            <a:r>
              <a:rPr lang="en-US" dirty="0"/>
              <a:t>Cultures Clash on the Prairie</a:t>
            </a:r>
          </a:p>
        </p:txBody>
      </p:sp>
      <p:sp>
        <p:nvSpPr>
          <p:cNvPr id="3" name="Subtitle 2">
            <a:extLst>
              <a:ext uri="{FF2B5EF4-FFF2-40B4-BE49-F238E27FC236}">
                <a16:creationId xmlns:a16="http://schemas.microsoft.com/office/drawing/2014/main" id="{FF2FB0CE-D84F-4EF3-B047-4137FB9859BD}"/>
              </a:ext>
            </a:extLst>
          </p:cNvPr>
          <p:cNvSpPr>
            <a:spLocks noGrp="1"/>
          </p:cNvSpPr>
          <p:nvPr>
            <p:ph type="subTitle" idx="1"/>
          </p:nvPr>
        </p:nvSpPr>
        <p:spPr/>
        <p:txBody>
          <a:bodyPr/>
          <a:lstStyle/>
          <a:p>
            <a:r>
              <a:rPr lang="en-US" dirty="0"/>
              <a:t>Westward Expansion or basically…</a:t>
            </a:r>
          </a:p>
          <a:p>
            <a:r>
              <a:rPr lang="en-US" dirty="0"/>
              <a:t>“Hey Indians! You have some nice stuff.  Now we have some nice stuff.”</a:t>
            </a:r>
          </a:p>
          <a:p>
            <a:pPr algn="r"/>
            <a:r>
              <a:rPr lang="en-US" dirty="0"/>
              <a:t>America, Probably</a:t>
            </a:r>
          </a:p>
        </p:txBody>
      </p:sp>
    </p:spTree>
    <p:extLst>
      <p:ext uri="{BB962C8B-B14F-4D97-AF65-F5344CB8AC3E}">
        <p14:creationId xmlns:p14="http://schemas.microsoft.com/office/powerpoint/2010/main" val="427928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95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60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73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62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8C65-BC3C-4B1E-B131-2EF19EB1DF9E}"/>
              </a:ext>
            </a:extLst>
          </p:cNvPr>
          <p:cNvSpPr>
            <a:spLocks noGrp="1"/>
          </p:cNvSpPr>
          <p:nvPr>
            <p:ph type="title"/>
          </p:nvPr>
        </p:nvSpPr>
        <p:spPr/>
        <p:txBody>
          <a:bodyPr/>
          <a:lstStyle/>
          <a:p>
            <a:r>
              <a:rPr lang="en-US" dirty="0"/>
              <a:t>So the whole buffalo thing worked out pretty well for the U.S. government</a:t>
            </a:r>
          </a:p>
        </p:txBody>
      </p:sp>
      <p:sp>
        <p:nvSpPr>
          <p:cNvPr id="3" name="Content Placeholder 2">
            <a:extLst>
              <a:ext uri="{FF2B5EF4-FFF2-40B4-BE49-F238E27FC236}">
                <a16:creationId xmlns:a16="http://schemas.microsoft.com/office/drawing/2014/main" id="{17A05F7A-13BA-4E84-B3E2-74EB937E68FB}"/>
              </a:ext>
            </a:extLst>
          </p:cNvPr>
          <p:cNvSpPr>
            <a:spLocks noGrp="1"/>
          </p:cNvSpPr>
          <p:nvPr>
            <p:ph idx="1"/>
          </p:nvPr>
        </p:nvSpPr>
        <p:spPr/>
        <p:txBody>
          <a:bodyPr/>
          <a:lstStyle/>
          <a:p>
            <a:r>
              <a:rPr lang="en-US" dirty="0"/>
              <a:t>So now…The Dawes Act</a:t>
            </a:r>
          </a:p>
          <a:p>
            <a:r>
              <a:rPr lang="en-US" dirty="0"/>
              <a:t>Basically we give the Indians a reservation.</a:t>
            </a:r>
          </a:p>
          <a:p>
            <a:r>
              <a:rPr lang="en-US" dirty="0"/>
              <a:t>Then we tell them we expect each family to live on an American style farm.</a:t>
            </a:r>
          </a:p>
          <a:p>
            <a:r>
              <a:rPr lang="en-US" dirty="0"/>
              <a:t>Then…we take all the land that is not a farm and sell it to other Americans.</a:t>
            </a:r>
          </a:p>
          <a:p>
            <a:r>
              <a:rPr lang="en-US" dirty="0"/>
              <a:t>Basically, become a farmer or don’t.  But if you don’t you will have nowhere to hunt.</a:t>
            </a:r>
          </a:p>
        </p:txBody>
      </p:sp>
    </p:spTree>
    <p:extLst>
      <p:ext uri="{BB962C8B-B14F-4D97-AF65-F5344CB8AC3E}">
        <p14:creationId xmlns:p14="http://schemas.microsoft.com/office/powerpoint/2010/main" val="150175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15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1B15-84EC-4355-BFEC-7127E41CD6F1}"/>
              </a:ext>
            </a:extLst>
          </p:cNvPr>
          <p:cNvSpPr>
            <a:spLocks noGrp="1"/>
          </p:cNvSpPr>
          <p:nvPr>
            <p:ph type="title"/>
          </p:nvPr>
        </p:nvSpPr>
        <p:spPr/>
        <p:txBody>
          <a:bodyPr/>
          <a:lstStyle/>
          <a:p>
            <a:r>
              <a:rPr lang="en-US" dirty="0"/>
              <a:t>The Battle of Wounded Knee</a:t>
            </a:r>
          </a:p>
        </p:txBody>
      </p:sp>
      <p:sp>
        <p:nvSpPr>
          <p:cNvPr id="3" name="Content Placeholder 2">
            <a:extLst>
              <a:ext uri="{FF2B5EF4-FFF2-40B4-BE49-F238E27FC236}">
                <a16:creationId xmlns:a16="http://schemas.microsoft.com/office/drawing/2014/main" id="{0C99076E-A037-440D-A1D9-57F228971AB7}"/>
              </a:ext>
            </a:extLst>
          </p:cNvPr>
          <p:cNvSpPr>
            <a:spLocks noGrp="1"/>
          </p:cNvSpPr>
          <p:nvPr>
            <p:ph idx="1"/>
          </p:nvPr>
        </p:nvSpPr>
        <p:spPr>
          <a:xfrm>
            <a:off x="838200" y="1974481"/>
            <a:ext cx="10515600" cy="4351338"/>
          </a:xfrm>
        </p:spPr>
        <p:txBody>
          <a:bodyPr>
            <a:normAutofit fontScale="85000" lnSpcReduction="20000"/>
          </a:bodyPr>
          <a:lstStyle/>
          <a:p>
            <a:r>
              <a:rPr lang="en-US" dirty="0"/>
              <a:t>This all started with a dance.  Once again the two students closest to me will </a:t>
            </a:r>
            <a:r>
              <a:rPr lang="en-US"/>
              <a:t>demonstrate this.</a:t>
            </a:r>
            <a:endParaRPr lang="en-US" dirty="0"/>
          </a:p>
          <a:p>
            <a:r>
              <a:rPr lang="en-US" dirty="0"/>
              <a:t>The ghost dance was a threat because it emboldened Indians and united various tribes.</a:t>
            </a:r>
          </a:p>
          <a:p>
            <a:r>
              <a:rPr lang="en-US" dirty="0"/>
              <a:t>Sitting Bull was the dude behind most of this dancing so the U.S. government ordered his arrest.  40 native American police were sent to get him, but his friend Catch-the Bear shot one.  (This is seriously a cool name, not going to lie.) The police then killed Sitting Bull.  So Chief Big Foot took charge and led the Sioux away, attempting to get to Canada.</a:t>
            </a:r>
          </a:p>
          <a:p>
            <a:r>
              <a:rPr lang="en-US" dirty="0"/>
              <a:t>The fleeing Sioux were captured and taken to Wounded Knee.  The Indians were asked to give up their weapons.  Someone fired a weapon, and the U.S. army responded by murdering 350 Indians by firing cannons at them.  Mostly the Indians killed were children.</a:t>
            </a:r>
          </a:p>
          <a:p>
            <a:r>
              <a:rPr lang="en-US" dirty="0"/>
              <a:t>This was pretty much the end of Indian resistance.</a:t>
            </a:r>
          </a:p>
          <a:p>
            <a:endParaRPr lang="en-US" dirty="0"/>
          </a:p>
        </p:txBody>
      </p:sp>
    </p:spTree>
    <p:extLst>
      <p:ext uri="{BB962C8B-B14F-4D97-AF65-F5344CB8AC3E}">
        <p14:creationId xmlns:p14="http://schemas.microsoft.com/office/powerpoint/2010/main" val="317609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90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479C-C347-46FC-ACD2-2B23F96953E7}"/>
              </a:ext>
            </a:extLst>
          </p:cNvPr>
          <p:cNvSpPr>
            <a:spLocks noGrp="1"/>
          </p:cNvSpPr>
          <p:nvPr>
            <p:ph type="title"/>
          </p:nvPr>
        </p:nvSpPr>
        <p:spPr/>
        <p:txBody>
          <a:bodyPr/>
          <a:lstStyle/>
          <a:p>
            <a:r>
              <a:rPr lang="en-US" dirty="0"/>
              <a:t>The Culture of the Plains Indians</a:t>
            </a:r>
          </a:p>
        </p:txBody>
      </p:sp>
      <p:sp>
        <p:nvSpPr>
          <p:cNvPr id="3" name="Content Placeholder 2">
            <a:extLst>
              <a:ext uri="{FF2B5EF4-FFF2-40B4-BE49-F238E27FC236}">
                <a16:creationId xmlns:a16="http://schemas.microsoft.com/office/drawing/2014/main" id="{94C04228-1F28-4EC7-9A7B-F82EAA9C5F23}"/>
              </a:ext>
            </a:extLst>
          </p:cNvPr>
          <p:cNvSpPr>
            <a:spLocks noGrp="1"/>
          </p:cNvSpPr>
          <p:nvPr>
            <p:ph idx="1"/>
          </p:nvPr>
        </p:nvSpPr>
        <p:spPr/>
        <p:txBody>
          <a:bodyPr/>
          <a:lstStyle/>
          <a:p>
            <a:r>
              <a:rPr lang="en-US" dirty="0"/>
              <a:t>Ok, so basically page 117 is a bunch of general bland generalities about the many varied and rich cultures of North America.  Basically, Indians lived in tepees, ate buffaloes, fought and were generally misunderstood.</a:t>
            </a:r>
          </a:p>
          <a:p>
            <a:r>
              <a:rPr lang="en-US" dirty="0"/>
              <a:t>I suppose this is partially true but it seems a little disrespectful to make Indians just a footnote in American History.</a:t>
            </a:r>
          </a:p>
          <a:p>
            <a:r>
              <a:rPr lang="en-US" dirty="0"/>
              <a:t>For example this unit is called westward expansion.  That should say something in itself, but whatever.  Ok I wasted a slide.  Sorry.</a:t>
            </a:r>
          </a:p>
        </p:txBody>
      </p:sp>
    </p:spTree>
    <p:extLst>
      <p:ext uri="{BB962C8B-B14F-4D97-AF65-F5344CB8AC3E}">
        <p14:creationId xmlns:p14="http://schemas.microsoft.com/office/powerpoint/2010/main" val="138629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9000" r="-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5EC0-ABE0-4B8C-B3E1-BD6AF23860FD}"/>
              </a:ext>
            </a:extLst>
          </p:cNvPr>
          <p:cNvSpPr>
            <a:spLocks noGrp="1"/>
          </p:cNvSpPr>
          <p:nvPr>
            <p:ph type="title"/>
          </p:nvPr>
        </p:nvSpPr>
        <p:spPr/>
        <p:txBody>
          <a:bodyPr/>
          <a:lstStyle/>
          <a:p>
            <a:r>
              <a:rPr lang="en-US" dirty="0"/>
              <a:t>Massacre at Sand Creek</a:t>
            </a:r>
          </a:p>
        </p:txBody>
      </p:sp>
      <p:sp>
        <p:nvSpPr>
          <p:cNvPr id="3" name="Content Placeholder 2">
            <a:extLst>
              <a:ext uri="{FF2B5EF4-FFF2-40B4-BE49-F238E27FC236}">
                <a16:creationId xmlns:a16="http://schemas.microsoft.com/office/drawing/2014/main" id="{97EB7ECA-63B8-4EF3-BF14-D456815B373C}"/>
              </a:ext>
            </a:extLst>
          </p:cNvPr>
          <p:cNvSpPr>
            <a:spLocks noGrp="1"/>
          </p:cNvSpPr>
          <p:nvPr>
            <p:ph idx="1"/>
          </p:nvPr>
        </p:nvSpPr>
        <p:spPr/>
        <p:txBody>
          <a:bodyPr/>
          <a:lstStyle/>
          <a:p>
            <a:r>
              <a:rPr lang="en-US" dirty="0"/>
              <a:t>So…in 1864 the Cheyenne Indians were invited to spend the winter at the Sand Creek Reserve in Colorado, with the understanding that they would be protected by the U.S. military.</a:t>
            </a:r>
          </a:p>
          <a:p>
            <a:r>
              <a:rPr lang="en-US" dirty="0"/>
              <a:t>Instead…General S. R. Curtis sent a telegram to colonel John Chivington suggesting the Indians had not suffered enough.</a:t>
            </a:r>
          </a:p>
          <a:p>
            <a:r>
              <a:rPr lang="en-US" dirty="0"/>
              <a:t>Chivington basically said “say no more” and attacked the Indian Camp and murdered 150 Indians.  This was on November 29, 1864.  Mostly women and children were killed. </a:t>
            </a:r>
          </a:p>
        </p:txBody>
      </p:sp>
    </p:spTree>
    <p:extLst>
      <p:ext uri="{BB962C8B-B14F-4D97-AF65-F5344CB8AC3E}">
        <p14:creationId xmlns:p14="http://schemas.microsoft.com/office/powerpoint/2010/main" val="161985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449F-B929-4119-96E1-C899D169C4AE}"/>
              </a:ext>
            </a:extLst>
          </p:cNvPr>
          <p:cNvSpPr>
            <a:spLocks noGrp="1"/>
          </p:cNvSpPr>
          <p:nvPr>
            <p:ph type="title"/>
          </p:nvPr>
        </p:nvSpPr>
        <p:spPr/>
        <p:txBody>
          <a:bodyPr/>
          <a:lstStyle/>
          <a:p>
            <a:r>
              <a:rPr lang="en-US" dirty="0"/>
              <a:t>Death on the Bozeman Trail</a:t>
            </a:r>
          </a:p>
        </p:txBody>
      </p:sp>
      <p:sp>
        <p:nvSpPr>
          <p:cNvPr id="3" name="Content Placeholder 2">
            <a:extLst>
              <a:ext uri="{FF2B5EF4-FFF2-40B4-BE49-F238E27FC236}">
                <a16:creationId xmlns:a16="http://schemas.microsoft.com/office/drawing/2014/main" id="{FE33A406-1F3F-4E94-916C-DDD26BEB6102}"/>
              </a:ext>
            </a:extLst>
          </p:cNvPr>
          <p:cNvSpPr>
            <a:spLocks noGrp="1"/>
          </p:cNvSpPr>
          <p:nvPr>
            <p:ph idx="1"/>
          </p:nvPr>
        </p:nvSpPr>
        <p:spPr/>
        <p:txBody>
          <a:bodyPr>
            <a:normAutofit lnSpcReduction="10000"/>
          </a:bodyPr>
          <a:lstStyle/>
          <a:p>
            <a:r>
              <a:rPr lang="en-US" dirty="0"/>
              <a:t>Ok.  Fast forward to 1866.  Everyone is a little tense.</a:t>
            </a:r>
          </a:p>
          <a:p>
            <a:r>
              <a:rPr lang="en-US" dirty="0"/>
              <a:t>The Bozeman trail was a U.S. trail (sort of a road) that went through the Sioux Indian hunting grounds in the Bighorn Mountains in Wyoming.</a:t>
            </a:r>
          </a:p>
          <a:p>
            <a:r>
              <a:rPr lang="en-US" dirty="0"/>
              <a:t>Red Cloud AKA </a:t>
            </a:r>
            <a:r>
              <a:rPr lang="en-US" dirty="0" err="1"/>
              <a:t>Mahpiua</a:t>
            </a:r>
            <a:r>
              <a:rPr lang="en-US" dirty="0"/>
              <a:t> Luta wanted the Americans to stop using the trail.  </a:t>
            </a:r>
          </a:p>
          <a:p>
            <a:r>
              <a:rPr lang="en-US" dirty="0"/>
              <a:t>Americans did NOT stop using the trail so the Sioux warrior Crazy Horse attacked Captain William J. Fetterman and his soldiers at Lodge Trail Ridge.  Over 80 soldiers were killed.  The Sioux know this as the Battle of the Hundred Slain.  Americans generally refer to this as the Fetterman Massacre.</a:t>
            </a:r>
          </a:p>
        </p:txBody>
      </p:sp>
    </p:spTree>
    <p:extLst>
      <p:ext uri="{BB962C8B-B14F-4D97-AF65-F5344CB8AC3E}">
        <p14:creationId xmlns:p14="http://schemas.microsoft.com/office/powerpoint/2010/main" val="93005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4B29-6E0D-42B9-A058-5AED90DBFC07}"/>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2D246823-E337-4D53-98F2-645038848D7F}"/>
              </a:ext>
            </a:extLst>
          </p:cNvPr>
          <p:cNvSpPr>
            <a:spLocks noGrp="1"/>
          </p:cNvSpPr>
          <p:nvPr>
            <p:ph idx="1"/>
          </p:nvPr>
        </p:nvSpPr>
        <p:spPr/>
        <p:txBody>
          <a:bodyPr/>
          <a:lstStyle/>
          <a:p>
            <a:r>
              <a:rPr lang="en-US" dirty="0"/>
              <a:t>The U.S. government agreed to close the Bozeman trail.  But there was a catch.</a:t>
            </a:r>
          </a:p>
          <a:p>
            <a:r>
              <a:rPr lang="en-US" dirty="0"/>
              <a:t>The U.S. forced the Treaty of Fort Laramie on the Sioux.</a:t>
            </a:r>
          </a:p>
          <a:p>
            <a:r>
              <a:rPr lang="en-US" dirty="0"/>
              <a:t>This treaty assumed the Sioux would agree to live on a Reservation along the Missouri River.  This was in 1868.</a:t>
            </a:r>
          </a:p>
          <a:p>
            <a:r>
              <a:rPr lang="en-US" dirty="0"/>
              <a:t>However Sitting Bull AKA </a:t>
            </a:r>
            <a:r>
              <a:rPr lang="en-US" dirty="0" err="1"/>
              <a:t>Tatanka</a:t>
            </a:r>
            <a:r>
              <a:rPr lang="en-US" dirty="0"/>
              <a:t> </a:t>
            </a:r>
            <a:r>
              <a:rPr lang="en-US" dirty="0" err="1"/>
              <a:t>Iyotanka</a:t>
            </a:r>
            <a:r>
              <a:rPr lang="en-US" dirty="0"/>
              <a:t>, leader of the Hunkpapa Sioux never signed the treaty.  The </a:t>
            </a:r>
            <a:r>
              <a:rPr lang="en-US" dirty="0" err="1"/>
              <a:t>Ogala</a:t>
            </a:r>
            <a:r>
              <a:rPr lang="en-US" dirty="0"/>
              <a:t> and Brule Sioux DID sign, but they expected to be able to continue to hunt on their traditional hunting grounds.</a:t>
            </a:r>
          </a:p>
          <a:p>
            <a:endParaRPr lang="en-US" dirty="0"/>
          </a:p>
        </p:txBody>
      </p:sp>
    </p:spTree>
    <p:extLst>
      <p:ext uri="{BB962C8B-B14F-4D97-AF65-F5344CB8AC3E}">
        <p14:creationId xmlns:p14="http://schemas.microsoft.com/office/powerpoint/2010/main" val="352514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C332-8B73-48C5-897D-070397B03878}"/>
              </a:ext>
            </a:extLst>
          </p:cNvPr>
          <p:cNvSpPr>
            <a:spLocks noGrp="1"/>
          </p:cNvSpPr>
          <p:nvPr>
            <p:ph type="title"/>
          </p:nvPr>
        </p:nvSpPr>
        <p:spPr/>
        <p:txBody>
          <a:bodyPr/>
          <a:lstStyle/>
          <a:p>
            <a:r>
              <a:rPr lang="en-US" dirty="0"/>
              <a:t>The Red River War</a:t>
            </a:r>
          </a:p>
        </p:txBody>
      </p:sp>
      <p:sp>
        <p:nvSpPr>
          <p:cNvPr id="3" name="Content Placeholder 2">
            <a:extLst>
              <a:ext uri="{FF2B5EF4-FFF2-40B4-BE49-F238E27FC236}">
                <a16:creationId xmlns:a16="http://schemas.microsoft.com/office/drawing/2014/main" id="{945293DC-E03C-4BAA-BE53-03F21DA0A1A8}"/>
              </a:ext>
            </a:extLst>
          </p:cNvPr>
          <p:cNvSpPr>
            <a:spLocks noGrp="1"/>
          </p:cNvSpPr>
          <p:nvPr>
            <p:ph idx="1"/>
          </p:nvPr>
        </p:nvSpPr>
        <p:spPr/>
        <p:txBody>
          <a:bodyPr>
            <a:normAutofit fontScale="92500" lnSpcReduction="20000"/>
          </a:bodyPr>
          <a:lstStyle/>
          <a:p>
            <a:r>
              <a:rPr lang="en-US" dirty="0"/>
              <a:t>So the Treaty of Fort Laramie chilled everyone out for a while.</a:t>
            </a:r>
          </a:p>
          <a:p>
            <a:r>
              <a:rPr lang="en-US" dirty="0"/>
              <a:t>BUT THEN…</a:t>
            </a:r>
          </a:p>
          <a:p>
            <a:r>
              <a:rPr lang="en-US" dirty="0"/>
              <a:t>In 1868 (again) the Kiowa and the Comanche started raiding U.S. properties.  This led to the Red River War of 1874-1875.</a:t>
            </a:r>
          </a:p>
          <a:p>
            <a:r>
              <a:rPr lang="en-US" dirty="0"/>
              <a:t>All of the friendly nations were forced onto reservations.</a:t>
            </a:r>
          </a:p>
          <a:p>
            <a:r>
              <a:rPr lang="en-US" dirty="0"/>
              <a:t>General Philip Sheridan gave orders to kill all of the Indians AND their horses.  He also ordered all women and children to be captured.  He is known for this quote “The only good Indian is a dead Indian”.  </a:t>
            </a:r>
          </a:p>
          <a:p>
            <a:r>
              <a:rPr lang="en-US" dirty="0"/>
              <a:t>Fun fact! Sheridan street in Hollywood is named for General Sheridan.  It just happens to run RIGHT THROUGH THE MIDDLE OF THE SEMINOLE RESERVATION.  This seems like a pretty big F U to the Indians, but it might just be a coincidence.</a:t>
            </a:r>
          </a:p>
          <a:p>
            <a:endParaRPr lang="en-US" dirty="0"/>
          </a:p>
        </p:txBody>
      </p:sp>
    </p:spTree>
    <p:extLst>
      <p:ext uri="{BB962C8B-B14F-4D97-AF65-F5344CB8AC3E}">
        <p14:creationId xmlns:p14="http://schemas.microsoft.com/office/powerpoint/2010/main" val="16509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5912-2B9F-4A44-86C5-97C07AD68633}"/>
              </a:ext>
            </a:extLst>
          </p:cNvPr>
          <p:cNvSpPr>
            <a:spLocks noGrp="1"/>
          </p:cNvSpPr>
          <p:nvPr>
            <p:ph type="title"/>
          </p:nvPr>
        </p:nvSpPr>
        <p:spPr/>
        <p:txBody>
          <a:bodyPr/>
          <a:lstStyle/>
          <a:p>
            <a:r>
              <a:rPr lang="en-US" dirty="0"/>
              <a:t>Again…</a:t>
            </a:r>
          </a:p>
        </p:txBody>
      </p:sp>
      <p:sp>
        <p:nvSpPr>
          <p:cNvPr id="3" name="Content Placeholder 2">
            <a:extLst>
              <a:ext uri="{FF2B5EF4-FFF2-40B4-BE49-F238E27FC236}">
                <a16:creationId xmlns:a16="http://schemas.microsoft.com/office/drawing/2014/main" id="{03AC3A86-36BB-46DA-A2FF-71ABFB16FEAF}"/>
              </a:ext>
            </a:extLst>
          </p:cNvPr>
          <p:cNvSpPr>
            <a:spLocks noGrp="1"/>
          </p:cNvSpPr>
          <p:nvPr>
            <p:ph idx="1"/>
          </p:nvPr>
        </p:nvSpPr>
        <p:spPr/>
        <p:txBody>
          <a:bodyPr>
            <a:normAutofit lnSpcReduction="10000"/>
          </a:bodyPr>
          <a:lstStyle/>
          <a:p>
            <a:r>
              <a:rPr lang="en-US" dirty="0"/>
              <a:t>So there is this piece of land (The Black Hills of South Dakota) that was (is) considered to be sacred to the Sioux, the Cheyenne, and the Arapaho.  The U.S. agreed to leave this area alone.  But then…</a:t>
            </a:r>
          </a:p>
          <a:p>
            <a:r>
              <a:rPr lang="en-US" dirty="0"/>
              <a:t>GOLD!</a:t>
            </a:r>
          </a:p>
          <a:p>
            <a:r>
              <a:rPr lang="en-US" dirty="0"/>
              <a:t>So now the U.S. government wanted it back.</a:t>
            </a:r>
          </a:p>
          <a:p>
            <a:r>
              <a:rPr lang="en-US" dirty="0"/>
              <a:t>So they sent General George Custer, who by all accounts was a bit of a dick to kick them out of the Black Hills.</a:t>
            </a:r>
          </a:p>
          <a:p>
            <a:r>
              <a:rPr lang="en-US" dirty="0"/>
              <a:t>Anyways…In early June of 1876 the Sioux and Cheyenne held a Sun Dance.  We will pause here for a minute while the two students seated closest </a:t>
            </a:r>
            <a:r>
              <a:rPr lang="en-US"/>
              <a:t>to me demonstrate </a:t>
            </a:r>
            <a:r>
              <a:rPr lang="en-US" dirty="0"/>
              <a:t>what this probably looked like.</a:t>
            </a:r>
          </a:p>
        </p:txBody>
      </p:sp>
    </p:spTree>
    <p:extLst>
      <p:ext uri="{BB962C8B-B14F-4D97-AF65-F5344CB8AC3E}">
        <p14:creationId xmlns:p14="http://schemas.microsoft.com/office/powerpoint/2010/main" val="270949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DF4-D3F9-4910-B15F-4AE871FF1FCE}"/>
              </a:ext>
            </a:extLst>
          </p:cNvPr>
          <p:cNvSpPr>
            <a:spLocks noGrp="1"/>
          </p:cNvSpPr>
          <p:nvPr>
            <p:ph type="title"/>
          </p:nvPr>
        </p:nvSpPr>
        <p:spPr/>
        <p:txBody>
          <a:bodyPr/>
          <a:lstStyle/>
          <a:p>
            <a:r>
              <a:rPr lang="en-US" dirty="0"/>
              <a:t>Thanks.  And now…</a:t>
            </a:r>
          </a:p>
        </p:txBody>
      </p:sp>
      <p:sp>
        <p:nvSpPr>
          <p:cNvPr id="3" name="Content Placeholder 2">
            <a:extLst>
              <a:ext uri="{FF2B5EF4-FFF2-40B4-BE49-F238E27FC236}">
                <a16:creationId xmlns:a16="http://schemas.microsoft.com/office/drawing/2014/main" id="{E28CBE95-C04A-4E91-A768-9CFED174DA4E}"/>
              </a:ext>
            </a:extLst>
          </p:cNvPr>
          <p:cNvSpPr>
            <a:spLocks noGrp="1"/>
          </p:cNvSpPr>
          <p:nvPr>
            <p:ph idx="1"/>
          </p:nvPr>
        </p:nvSpPr>
        <p:spPr/>
        <p:txBody>
          <a:bodyPr/>
          <a:lstStyle/>
          <a:p>
            <a:r>
              <a:rPr lang="en-US" dirty="0"/>
              <a:t>During the aforementioned Sundance) Sitting Bull had a vision of soldiers falling off their horses.</a:t>
            </a:r>
          </a:p>
          <a:p>
            <a:pPr marL="0" indent="0">
              <a:buNone/>
            </a:pPr>
            <a:r>
              <a:rPr lang="en-US" dirty="0"/>
              <a:t>When Custer and his 600 soldiers reached the Little Bighorn River they found an encampment of mostly women and children and said…(probably) “if you can’t beat a bunch of women and children, who can you beat?  Come on let’s go murder some younglings!”</a:t>
            </a:r>
          </a:p>
          <a:p>
            <a:pPr marL="0" indent="0">
              <a:buNone/>
            </a:pPr>
            <a:r>
              <a:rPr lang="en-US" dirty="0"/>
              <a:t>-General George Armstrong Custer, Probably</a:t>
            </a:r>
          </a:p>
          <a:p>
            <a:r>
              <a:rPr lang="en-US" dirty="0"/>
              <a:t>However he failed to notice the 10,000 warriors hiding behind the hill in front of him.  So he never really had much of a chance to murder all the people he wanted to.</a:t>
            </a:r>
          </a:p>
        </p:txBody>
      </p:sp>
    </p:spTree>
    <p:extLst>
      <p:ext uri="{BB962C8B-B14F-4D97-AF65-F5344CB8AC3E}">
        <p14:creationId xmlns:p14="http://schemas.microsoft.com/office/powerpoint/2010/main" val="366868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9298-E64C-48FB-930C-0E4B46BDDCF7}"/>
              </a:ext>
            </a:extLst>
          </p:cNvPr>
          <p:cNvSpPr>
            <a:spLocks noGrp="1"/>
          </p:cNvSpPr>
          <p:nvPr>
            <p:ph type="title"/>
          </p:nvPr>
        </p:nvSpPr>
        <p:spPr/>
        <p:txBody>
          <a:bodyPr/>
          <a:lstStyle/>
          <a:p>
            <a:r>
              <a:rPr lang="en-US" dirty="0"/>
              <a:t>So.  What to do about the Indians?</a:t>
            </a:r>
          </a:p>
        </p:txBody>
      </p:sp>
      <p:sp>
        <p:nvSpPr>
          <p:cNvPr id="3" name="Content Placeholder 2">
            <a:extLst>
              <a:ext uri="{FF2B5EF4-FFF2-40B4-BE49-F238E27FC236}">
                <a16:creationId xmlns:a16="http://schemas.microsoft.com/office/drawing/2014/main" id="{0385ED5E-91DE-4CB5-A109-7BCBBE578BDA}"/>
              </a:ext>
            </a:extLst>
          </p:cNvPr>
          <p:cNvSpPr>
            <a:spLocks noGrp="1"/>
          </p:cNvSpPr>
          <p:nvPr>
            <p:ph idx="1"/>
          </p:nvPr>
        </p:nvSpPr>
        <p:spPr/>
        <p:txBody>
          <a:bodyPr>
            <a:normAutofit lnSpcReduction="10000"/>
          </a:bodyPr>
          <a:lstStyle/>
          <a:p>
            <a:r>
              <a:rPr lang="en-US" dirty="0"/>
              <a:t>Well, how about we encourage them to give up everything they ever knew and convince them to take up a lifestyle more in line with what Americans thought was acceptable.</a:t>
            </a:r>
          </a:p>
          <a:p>
            <a:r>
              <a:rPr lang="en-US" dirty="0"/>
              <a:t>This did not go over too well.</a:t>
            </a:r>
          </a:p>
          <a:p>
            <a:r>
              <a:rPr lang="en-US" dirty="0"/>
              <a:t>I present to you: “The Carlisle Indian Industrial School”</a:t>
            </a:r>
          </a:p>
          <a:p>
            <a:r>
              <a:rPr lang="en-US" dirty="0"/>
              <a:t>Not all Americans thought this was ok.  For example Helen Hunt Jackson that wrote the book, </a:t>
            </a:r>
            <a:r>
              <a:rPr lang="en-US" i="1" dirty="0"/>
              <a:t>A Century of Dishonor</a:t>
            </a:r>
            <a:r>
              <a:rPr lang="en-US" dirty="0"/>
              <a:t>.</a:t>
            </a:r>
          </a:p>
          <a:p>
            <a:r>
              <a:rPr lang="en-US" dirty="0"/>
              <a:t>Oh, then we had a great plan!  The Indians ate mostly buffalo (bison).  What if we murdered all of the bison?  That should get the Indians in line!  Here’s what that looked like…</a:t>
            </a:r>
          </a:p>
        </p:txBody>
      </p:sp>
    </p:spTree>
    <p:extLst>
      <p:ext uri="{BB962C8B-B14F-4D97-AF65-F5344CB8AC3E}">
        <p14:creationId xmlns:p14="http://schemas.microsoft.com/office/powerpoint/2010/main" val="308335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11925</TotalTime>
  <Words>1215</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Cultures Clash on the Prairie</vt:lpstr>
      <vt:lpstr>The Culture of the Plains Indians</vt:lpstr>
      <vt:lpstr>Massacre at Sand Creek</vt:lpstr>
      <vt:lpstr>Death on the Bozeman Trail</vt:lpstr>
      <vt:lpstr>So…</vt:lpstr>
      <vt:lpstr>The Red River War</vt:lpstr>
      <vt:lpstr>Again…</vt:lpstr>
      <vt:lpstr>Thanks.  And now…</vt:lpstr>
      <vt:lpstr>So.  What to do about the Indians?</vt:lpstr>
      <vt:lpstr>PowerPoint Presentation</vt:lpstr>
      <vt:lpstr>PowerPoint Presentation</vt:lpstr>
      <vt:lpstr>PowerPoint Presentation</vt:lpstr>
      <vt:lpstr>PowerPoint Presentation</vt:lpstr>
      <vt:lpstr>So the whole buffalo thing worked out pretty well for the U.S. government</vt:lpstr>
      <vt:lpstr>PowerPoint Presentation</vt:lpstr>
      <vt:lpstr>The Battle of Wounded Knee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Clash on the Prairie</dc:title>
  <dc:creator>Timothy S. Petraitis</dc:creator>
  <cp:lastModifiedBy>Timothy S. Petraitis</cp:lastModifiedBy>
  <cp:revision>29</cp:revision>
  <dcterms:created xsi:type="dcterms:W3CDTF">2017-09-24T15:27:26Z</dcterms:created>
  <dcterms:modified xsi:type="dcterms:W3CDTF">2019-09-18T16:06:14Z</dcterms:modified>
</cp:coreProperties>
</file>