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3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3" autoAdjust="0"/>
    <p:restoredTop sz="94660"/>
  </p:normalViewPr>
  <p:slideViewPr>
    <p:cSldViewPr snapToGrid="0">
      <p:cViewPr varScale="1">
        <p:scale>
          <a:sx n="77" d="100"/>
          <a:sy n="77" d="100"/>
        </p:scale>
        <p:origin x="4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B6ED9-488F-41CA-B997-9D8EB13CE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22547A-9120-47E1-A8CB-DD58C556C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19A7D-2E5F-4613-9074-DDB3DC5D1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D1E8-59EE-4406-BB04-4A8598642D0A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32311-94D6-48AA-91B2-C4242F7D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F8140-99BF-40B3-965A-9FF0DD359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54D1-0013-4FBC-97BA-E681829F0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1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6B4A1-C939-46B7-A2EC-3BAAD2A0E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8D72E1-4F93-4CCD-AA18-D5DD906E3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3A9F1-13E2-4816-8CA1-69C1E20F0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D1E8-59EE-4406-BB04-4A8598642D0A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79155-AAA0-4549-BB27-3DDDAFC1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6C8F3-A489-405B-8691-542B8F605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54D1-0013-4FBC-97BA-E681829F0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4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6E24E7-18D1-4E3A-8E99-AB0C7F37A4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943949-C26B-4EF1-9418-6AED10385C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4369E-CDF6-4D95-9A8B-E0D10C0AB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D1E8-59EE-4406-BB04-4A8598642D0A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FFC34-561E-4997-85AC-C875E4407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E3355-FD96-489A-B018-ED91E68BE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54D1-0013-4FBC-97BA-E681829F0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7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8EF70-12E0-48B5-95C2-BD24503F3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5B43F-12CC-4E10-93AE-0FE460962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01935-C302-4FD0-90EF-64351E695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D1E8-59EE-4406-BB04-4A8598642D0A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51CD6-5C55-4943-A1DA-57E367339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24124-7AD1-4A1A-817E-3642A9946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54D1-0013-4FBC-97BA-E681829F0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67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54BA0-D5B4-49EF-BC1D-03CBEF3BC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B5AD1-E9C8-4E2E-83D4-FFF18AEE4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373C-10BC-4D2F-B23D-38F4ED501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D1E8-59EE-4406-BB04-4A8598642D0A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E1F56-CF72-4750-92DB-58FEC52D0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175F7-8801-4DD8-8E4F-052035AF1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54D1-0013-4FBC-97BA-E681829F0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82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E8F52-95D7-4021-A1E7-48BA23857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99CE9-4166-498F-AA4B-68BF168CB8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0CBFF-7DA1-4588-8BD6-220594321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47DEDF-BFC1-4139-9BD0-C8385C0CB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D1E8-59EE-4406-BB04-4A8598642D0A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332E7-15F2-404F-AAB2-0A1D7124C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F366E-33F8-4148-976A-2DEA51191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54D1-0013-4FBC-97BA-E681829F0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12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261D1-B886-4ECC-8D58-2DF5A0A9C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D83E75-8F3B-456C-9E4D-90EFA40FE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A0890-391D-4E1A-9016-9EFBC288F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315FC7-34B1-4ABD-9A3C-C13683B8FC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CCC2FE-5FAB-4461-8C17-9F6433D231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956B8E-D0F4-4D16-B986-0449CED49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D1E8-59EE-4406-BB04-4A8598642D0A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2566B0-45AA-4B21-94CA-031B76D9A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748400-A6EB-4025-A32F-EE6DD86DC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54D1-0013-4FBC-97BA-E681829F0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0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E70FB-286B-486F-89A2-9BC857003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E7145F-E335-4870-BCCA-24566DA76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D1E8-59EE-4406-BB04-4A8598642D0A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DA6A3A-32A1-4EF0-8955-C0D6E4F03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E5034-7A8E-4F10-91DD-93C9E7D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54D1-0013-4FBC-97BA-E681829F0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86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12D29A-3999-4194-A883-752C0981D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D1E8-59EE-4406-BB04-4A8598642D0A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CDCCDE-5D5F-4E8F-98B0-E5C0BA375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F0D98-744C-478F-AB02-93EE67E1E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54D1-0013-4FBC-97BA-E681829F0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43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2372C-25D6-4467-A392-C2CA7312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9C4DD-667E-4FC3-985D-D3ADCB2AA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97B58E-8C04-41F3-8239-DD64763FE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96547-F299-4E37-9EA4-281FF4BF9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D1E8-59EE-4406-BB04-4A8598642D0A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76A44-643E-4CCD-8ECD-BFF61EF7D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55845-761A-4506-8D10-AFE050AFD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54D1-0013-4FBC-97BA-E681829F0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65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38921-8BF0-4223-82FE-54C2D8ED6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934567-A834-4846-BEC2-124CDA6D66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852C27-26F0-4D60-90CA-C9594B3428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FE6602-4D1F-441E-81BC-64DED4981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D1E8-59EE-4406-BB04-4A8598642D0A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54541-6594-4EA5-B26D-B9BE56C46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F6DBC-0D03-4705-A6FF-1C180B4FA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54D1-0013-4FBC-97BA-E681829F0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63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0033E4-FC00-465C-A33D-58C9F4EE4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BEF04-D29D-430E-8660-06A9D6E16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F4CEF-3008-4375-8A36-5E54E7405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6D1E8-59EE-4406-BB04-4A8598642D0A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8E5A0-5A6C-4500-9732-67BDA6299F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5DBDC-8267-4F23-A22E-95FD174D1F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854D1-0013-4FBC-97BA-E681829F0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14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912A5-64B7-4D34-93D6-70F9E6A2B9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1920’s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9AC96B-DF33-4C9C-BE4B-7550D9E543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 abbreviated tour.  Enjoy.</a:t>
            </a:r>
          </a:p>
        </p:txBody>
      </p:sp>
    </p:spTree>
    <p:extLst>
      <p:ext uri="{BB962C8B-B14F-4D97-AF65-F5344CB8AC3E}">
        <p14:creationId xmlns:p14="http://schemas.microsoft.com/office/powerpoint/2010/main" val="4047265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52483-78D4-4ECB-AB3C-9B2C74180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8ACA1-68B5-4F35-9386-85FC2311D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36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6C510-E7F6-43AE-AD72-B2753AA58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11D7C-77A5-4575-B240-7D691BE81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45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81EE0-3DC3-44AF-9E1D-42609FE2C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6AB6B-2A2A-4ECE-8096-F33CECEDF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61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4EEAA-D5C7-4E7D-8D8C-C56E73946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98511-243B-4CC4-9175-E7292F2BD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44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4BAF4-3E8F-411B-BB83-0633B38C7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C0DCF-27C3-419A-AB3C-FFFEAD785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31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65ADE-DB8F-4E81-94C4-7D7D51DD6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DD123-6C46-43CB-908C-F661A1DD0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605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14510-8AF4-4C31-AE0D-3413F93F6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6F137-6B78-402F-B59F-974E0C1A0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15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6BA36-C3E5-48B3-8788-DA94F83BF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BF2C7-57FF-427A-9756-D9BB51EE4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5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A1C99-CF06-4189-8026-0C9671542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A139A-D454-4E6E-A949-B96A6C368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187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4A69B-77B2-4771-A3D6-EA7475B3B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1920’s was full of the following: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2E67E-D449-489C-94AD-27A20E8B7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3">
            <a:normAutofit lnSpcReduction="10000"/>
          </a:bodyPr>
          <a:lstStyle/>
          <a:p>
            <a:r>
              <a:rPr lang="en-US" dirty="0"/>
              <a:t>Warren G. Harding</a:t>
            </a:r>
          </a:p>
          <a:p>
            <a:r>
              <a:rPr lang="en-US" dirty="0"/>
              <a:t>Charles Evan Hughes</a:t>
            </a:r>
          </a:p>
          <a:p>
            <a:r>
              <a:rPr lang="en-US" dirty="0" err="1"/>
              <a:t>Fordney-McCumber</a:t>
            </a:r>
            <a:r>
              <a:rPr lang="en-US" dirty="0"/>
              <a:t> Tariff</a:t>
            </a:r>
          </a:p>
          <a:p>
            <a:r>
              <a:rPr lang="en-US" dirty="0"/>
              <a:t>Ohio Gang</a:t>
            </a:r>
          </a:p>
          <a:p>
            <a:r>
              <a:rPr lang="en-US" dirty="0"/>
              <a:t>Teapot Dome Scandal</a:t>
            </a:r>
          </a:p>
          <a:p>
            <a:r>
              <a:rPr lang="en-US" dirty="0"/>
              <a:t>Albert B. Fall</a:t>
            </a:r>
          </a:p>
          <a:p>
            <a:r>
              <a:rPr lang="en-US" dirty="0"/>
              <a:t>Calvin Coolidge</a:t>
            </a:r>
          </a:p>
          <a:p>
            <a:r>
              <a:rPr lang="en-US" dirty="0"/>
              <a:t>Urban Sprawl</a:t>
            </a:r>
          </a:p>
          <a:p>
            <a:r>
              <a:rPr lang="en-US" dirty="0"/>
              <a:t>Consumerism</a:t>
            </a:r>
          </a:p>
          <a:p>
            <a:r>
              <a:rPr lang="en-US" dirty="0"/>
              <a:t>Installment Plan</a:t>
            </a:r>
          </a:p>
          <a:p>
            <a:r>
              <a:rPr lang="en-US" dirty="0"/>
              <a:t>Xenophobia</a:t>
            </a:r>
          </a:p>
          <a:p>
            <a:r>
              <a:rPr lang="en-US" dirty="0"/>
              <a:t>Nativism</a:t>
            </a:r>
          </a:p>
          <a:p>
            <a:r>
              <a:rPr lang="en-US" dirty="0"/>
              <a:t>Isolationism</a:t>
            </a:r>
          </a:p>
          <a:p>
            <a:r>
              <a:rPr lang="en-US" dirty="0"/>
              <a:t>Communism</a:t>
            </a:r>
          </a:p>
          <a:p>
            <a:r>
              <a:rPr lang="en-US" dirty="0"/>
              <a:t>Anarchists</a:t>
            </a:r>
          </a:p>
          <a:p>
            <a:r>
              <a:rPr lang="en-US" dirty="0"/>
              <a:t>Sacco and Vanzetti</a:t>
            </a:r>
          </a:p>
          <a:p>
            <a:r>
              <a:rPr lang="en-US" dirty="0"/>
              <a:t>Quota System</a:t>
            </a:r>
          </a:p>
          <a:p>
            <a:r>
              <a:rPr lang="en-US" dirty="0"/>
              <a:t>John J. Lewis</a:t>
            </a:r>
          </a:p>
          <a:p>
            <a:r>
              <a:rPr lang="en-US" dirty="0"/>
              <a:t>Prohibition</a:t>
            </a:r>
          </a:p>
          <a:p>
            <a:r>
              <a:rPr lang="en-US" dirty="0"/>
              <a:t>Speakeasy</a:t>
            </a:r>
          </a:p>
          <a:p>
            <a:r>
              <a:rPr lang="en-US" dirty="0"/>
              <a:t>Bootlegger</a:t>
            </a:r>
          </a:p>
          <a:p>
            <a:r>
              <a:rPr lang="en-US" dirty="0"/>
              <a:t>Fundamentalism</a:t>
            </a:r>
          </a:p>
          <a:p>
            <a:r>
              <a:rPr lang="en-US" dirty="0"/>
              <a:t>Clarence Darrow</a:t>
            </a:r>
          </a:p>
          <a:p>
            <a:r>
              <a:rPr lang="en-US" dirty="0"/>
              <a:t>Scopes Trial</a:t>
            </a:r>
          </a:p>
          <a:p>
            <a:r>
              <a:rPr lang="en-US" dirty="0"/>
              <a:t>Kellogg-Briand Pact</a:t>
            </a:r>
          </a:p>
        </p:txBody>
      </p:sp>
    </p:spTree>
    <p:extLst>
      <p:ext uri="{BB962C8B-B14F-4D97-AF65-F5344CB8AC3E}">
        <p14:creationId xmlns:p14="http://schemas.microsoft.com/office/powerpoint/2010/main" val="1820516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C9EAE-1E3A-42BE-8B3C-A6F32A5F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all of the previous…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AFC3A-0BE0-4720-9158-58519C4FF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P.E.R.S.I.A. that.  Due first day next week.  Make sure you include the definitions.</a:t>
            </a:r>
          </a:p>
          <a:p>
            <a:r>
              <a:rPr lang="en-US" dirty="0"/>
              <a:t>Pages:</a:t>
            </a:r>
          </a:p>
          <a:p>
            <a:r>
              <a:rPr lang="en-US" dirty="0"/>
              <a:t>360</a:t>
            </a:r>
          </a:p>
          <a:p>
            <a:r>
              <a:rPr lang="en-US" dirty="0"/>
              <a:t>370</a:t>
            </a:r>
          </a:p>
          <a:p>
            <a:r>
              <a:rPr lang="en-US" dirty="0"/>
              <a:t>379</a:t>
            </a:r>
          </a:p>
        </p:txBody>
      </p:sp>
    </p:spTree>
    <p:extLst>
      <p:ext uri="{BB962C8B-B14F-4D97-AF65-F5344CB8AC3E}">
        <p14:creationId xmlns:p14="http://schemas.microsoft.com/office/powerpoint/2010/main" val="2540867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AC725-07BD-4F90-99EC-7B3107197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D1387-8012-4D36-BC0C-2A41FA088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61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B1083-9575-429C-851B-886B3302D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D3CB2-DE9C-4CEF-9311-9F0DFD4B6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7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79B3A-0D40-4B60-A473-7F12E58E0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53E24-FAD8-4D29-B67D-2D2C260CE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22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A0A68-2BC6-424E-A5DD-AE6ABA5D4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20DA5-6BDF-474B-83E7-5E73E3C1A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58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3DC64-F9CA-4C4E-A859-A2EFAA802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B8BE5-CA47-41BD-BC37-E250C9DD3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57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286F4-4530-4330-A655-3BC839F83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CF33C-F858-46CB-A284-A25E7EEBC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07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3262</TotalTime>
  <Words>103</Words>
  <Application>Microsoft Office PowerPoint</Application>
  <PresentationFormat>Widescreen</PresentationFormat>
  <Paragraphs>34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The 1920’s</vt:lpstr>
      <vt:lpstr>The 1920’s was full of the following:</vt:lpstr>
      <vt:lpstr>Learn all of the previous…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1920’s</dc:title>
  <dc:creator>Timothy S. Petraitis</dc:creator>
  <cp:lastModifiedBy>Timothy S. Petraitis</cp:lastModifiedBy>
  <cp:revision>4</cp:revision>
  <dcterms:created xsi:type="dcterms:W3CDTF">2018-01-08T17:24:53Z</dcterms:created>
  <dcterms:modified xsi:type="dcterms:W3CDTF">2018-02-24T18:48:11Z</dcterms:modified>
</cp:coreProperties>
</file>