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4"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1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265940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98449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216022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413369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37924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124211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17227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71570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17896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376138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377238-5554-4F23-AD15-F0A1B342B8DE}" type="datetimeFigureOut">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0DDD8-8AB1-4387-BB92-07EAD9E271CC}" type="slidenum">
              <a:rPr lang="en-US" smtClean="0"/>
              <a:t>‹#›</a:t>
            </a:fld>
            <a:endParaRPr lang="en-US" dirty="0"/>
          </a:p>
        </p:txBody>
      </p:sp>
    </p:spTree>
    <p:extLst>
      <p:ext uri="{BB962C8B-B14F-4D97-AF65-F5344CB8AC3E}">
        <p14:creationId xmlns:p14="http://schemas.microsoft.com/office/powerpoint/2010/main" val="237115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77238-5554-4F23-AD15-F0A1B342B8DE}" type="datetimeFigureOut">
              <a:rPr lang="en-US" smtClean="0"/>
              <a:t>8/16/2018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DDD8-8AB1-4387-BB92-07EAD9E271CC}" type="slidenum">
              <a:rPr lang="en-US" smtClean="0"/>
              <a:t>‹#›</a:t>
            </a:fld>
            <a:endParaRPr lang="en-US" dirty="0"/>
          </a:p>
        </p:txBody>
      </p:sp>
    </p:spTree>
    <p:extLst>
      <p:ext uri="{BB962C8B-B14F-4D97-AF65-F5344CB8AC3E}">
        <p14:creationId xmlns:p14="http://schemas.microsoft.com/office/powerpoint/2010/main" val="402444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6VxV717PRB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5000" r="-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Course and Consequences of the Civil War</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2469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Year of the Civil War</a:t>
            </a:r>
          </a:p>
        </p:txBody>
      </p:sp>
      <p:sp>
        <p:nvSpPr>
          <p:cNvPr id="3" name="Content Placeholder 2"/>
          <p:cNvSpPr>
            <a:spLocks noGrp="1"/>
          </p:cNvSpPr>
          <p:nvPr>
            <p:ph idx="1"/>
          </p:nvPr>
        </p:nvSpPr>
        <p:spPr/>
        <p:txBody>
          <a:bodyPr/>
          <a:lstStyle/>
          <a:p>
            <a:r>
              <a:rPr lang="en-US" dirty="0"/>
              <a:t>Sherman’s March to the Sea</a:t>
            </a:r>
          </a:p>
          <a:p>
            <a:r>
              <a:rPr lang="en-US" dirty="0"/>
              <a:t>Battle of Gettysburg</a:t>
            </a:r>
          </a:p>
          <a:p>
            <a:r>
              <a:rPr lang="en-US" dirty="0"/>
              <a:t>Siege of Vicksburg</a:t>
            </a:r>
          </a:p>
          <a:p>
            <a:r>
              <a:rPr lang="en-US" dirty="0"/>
              <a:t>Appomattox</a:t>
            </a:r>
          </a:p>
        </p:txBody>
      </p:sp>
    </p:spTree>
    <p:extLst>
      <p:ext uri="{BB962C8B-B14F-4D97-AF65-F5344CB8AC3E}">
        <p14:creationId xmlns:p14="http://schemas.microsoft.com/office/powerpoint/2010/main" val="272499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132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Anaconda Plan</a:t>
            </a:r>
          </a:p>
        </p:txBody>
      </p:sp>
      <p:sp>
        <p:nvSpPr>
          <p:cNvPr id="3" name="Content Placeholder 2">
            <a:extLst>
              <a:ext uri="{FF2B5EF4-FFF2-40B4-BE49-F238E27FC236}">
                <a16:creationId xmlns:a16="http://schemas.microsoft.com/office/drawing/2014/main" id="{4DD646C1-5473-48A9-A15A-056EF687980C}"/>
              </a:ext>
            </a:extLst>
          </p:cNvPr>
          <p:cNvSpPr>
            <a:spLocks noGrp="1"/>
          </p:cNvSpPr>
          <p:nvPr>
            <p:ph idx="1"/>
          </p:nvPr>
        </p:nvSpPr>
        <p:spPr/>
        <p:txBody>
          <a:bodyPr/>
          <a:lstStyle/>
          <a:p>
            <a:r>
              <a:rPr lang="en-US" dirty="0">
                <a:hlinkClick r:id="rId2"/>
              </a:rPr>
              <a:t>https://www.youtube.com/watch?v=6VxV717PRBU</a:t>
            </a:r>
            <a:endParaRPr lang="en-US" dirty="0"/>
          </a:p>
        </p:txBody>
      </p:sp>
    </p:spTree>
    <p:extLst>
      <p:ext uri="{BB962C8B-B14F-4D97-AF65-F5344CB8AC3E}">
        <p14:creationId xmlns:p14="http://schemas.microsoft.com/office/powerpoint/2010/main" val="266537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the REAL Anaconda plan.</a:t>
            </a:r>
          </a:p>
        </p:txBody>
      </p:sp>
      <p:sp>
        <p:nvSpPr>
          <p:cNvPr id="3" name="Content Placeholder 2"/>
          <p:cNvSpPr>
            <a:spLocks noGrp="1"/>
          </p:cNvSpPr>
          <p:nvPr>
            <p:ph idx="1"/>
          </p:nvPr>
        </p:nvSpPr>
        <p:spPr/>
        <p:txBody>
          <a:bodyPr/>
          <a:lstStyle/>
          <a:p>
            <a:r>
              <a:rPr lang="en-US" dirty="0"/>
              <a:t>So, as you just found out, the anaconda is a giant snake.</a:t>
            </a:r>
          </a:p>
          <a:p>
            <a:r>
              <a:rPr lang="en-US" dirty="0"/>
              <a:t>This was a plan suggested by Winfield Scott.</a:t>
            </a:r>
          </a:p>
          <a:p>
            <a:r>
              <a:rPr lang="en-US" dirty="0"/>
              <a:t>Basically strangle the south.  No cotton out and no supplies in.</a:t>
            </a:r>
          </a:p>
        </p:txBody>
      </p:sp>
    </p:spTree>
    <p:extLst>
      <p:ext uri="{BB962C8B-B14F-4D97-AF65-F5344CB8AC3E}">
        <p14:creationId xmlns:p14="http://schemas.microsoft.com/office/powerpoint/2010/main" val="263675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139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Britain and the potential allies of the South</a:t>
            </a:r>
          </a:p>
        </p:txBody>
      </p:sp>
      <p:sp>
        <p:nvSpPr>
          <p:cNvPr id="3" name="Content Placeholder 2"/>
          <p:cNvSpPr>
            <a:spLocks noGrp="1"/>
          </p:cNvSpPr>
          <p:nvPr>
            <p:ph idx="1"/>
          </p:nvPr>
        </p:nvSpPr>
        <p:spPr/>
        <p:txBody>
          <a:bodyPr/>
          <a:lstStyle/>
          <a:p>
            <a:r>
              <a:rPr lang="en-US" dirty="0"/>
              <a:t>The South although fighting for the right to keep slavery (or as they imagined, the right to do whatever.)</a:t>
            </a:r>
          </a:p>
          <a:p>
            <a:r>
              <a:rPr lang="en-US" dirty="0"/>
              <a:t>Britain was pretty dependent on cotton.</a:t>
            </a:r>
          </a:p>
          <a:p>
            <a:r>
              <a:rPr lang="en-US" dirty="0"/>
              <a:t>The South assumed that if there was not cotton, (Anaconda Plan) then Britain would enter the war on the side of the South.  HOWEVER…most of the average British Citizens didn’t agree with slavery.</a:t>
            </a:r>
          </a:p>
          <a:p>
            <a:r>
              <a:rPr lang="en-US" dirty="0"/>
              <a:t>Enter the….wait for it….</a:t>
            </a:r>
          </a:p>
        </p:txBody>
      </p:sp>
    </p:spTree>
    <p:extLst>
      <p:ext uri="{BB962C8B-B14F-4D97-AF65-F5344CB8AC3E}">
        <p14:creationId xmlns:p14="http://schemas.microsoft.com/office/powerpoint/2010/main" val="416417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5000" b="-9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Emancipation Proclamation!</a:t>
            </a:r>
          </a:p>
        </p:txBody>
      </p:sp>
      <p:sp>
        <p:nvSpPr>
          <p:cNvPr id="3" name="Content Placeholder 2"/>
          <p:cNvSpPr>
            <a:spLocks noGrp="1"/>
          </p:cNvSpPr>
          <p:nvPr>
            <p:ph idx="1"/>
          </p:nvPr>
        </p:nvSpPr>
        <p:spPr/>
        <p:txBody>
          <a:bodyPr/>
          <a:lstStyle/>
          <a:p>
            <a:r>
              <a:rPr lang="en-US" dirty="0"/>
              <a:t>President Lincoln was reluctant to admit the war was about slavery because…</a:t>
            </a:r>
          </a:p>
          <a:p>
            <a:r>
              <a:rPr lang="en-US" dirty="0"/>
              <a:t>If he admitted the war was about slavery then he would lose the support of the border states. (Missouri, Kentucky, Maryland and Delaware.)  Slavery was legal in those states.</a:t>
            </a:r>
          </a:p>
          <a:p>
            <a:r>
              <a:rPr lang="en-US" dirty="0"/>
              <a:t>After the Battle of Antietam (one of the bloodiest of the war and a Northern Victory) Lincoln felt confident enough to announce the Emancipation Proclamation on September 22, 1862.</a:t>
            </a:r>
          </a:p>
          <a:p>
            <a:r>
              <a:rPr lang="en-US" dirty="0"/>
              <a:t>The Emancipation was not completely binding, considering it only existed in places where the Union had no power.  However…</a:t>
            </a:r>
          </a:p>
          <a:p>
            <a:endParaRPr lang="en-US" dirty="0"/>
          </a:p>
        </p:txBody>
      </p:sp>
    </p:spTree>
    <p:extLst>
      <p:ext uri="{BB962C8B-B14F-4D97-AF65-F5344CB8AC3E}">
        <p14:creationId xmlns:p14="http://schemas.microsoft.com/office/powerpoint/2010/main" val="7650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the Emancipation Proclamation</a:t>
            </a:r>
          </a:p>
        </p:txBody>
      </p:sp>
      <p:sp>
        <p:nvSpPr>
          <p:cNvPr id="3" name="Content Placeholder 2"/>
          <p:cNvSpPr>
            <a:spLocks noGrp="1"/>
          </p:cNvSpPr>
          <p:nvPr>
            <p:ph idx="1"/>
          </p:nvPr>
        </p:nvSpPr>
        <p:spPr/>
        <p:txBody>
          <a:bodyPr/>
          <a:lstStyle/>
          <a:p>
            <a:r>
              <a:rPr lang="en-US" dirty="0"/>
              <a:t>Britain could not really enter the war on the side of the Confederacy without looking like they were supporting slavery.</a:t>
            </a:r>
          </a:p>
          <a:p>
            <a:r>
              <a:rPr lang="en-US" dirty="0"/>
              <a:t>Slaves that heard about the Emancipation Proclamation started to think about leaving the plantations.</a:t>
            </a:r>
          </a:p>
          <a:p>
            <a:r>
              <a:rPr lang="en-US" dirty="0"/>
              <a:t>Slave owners began to get paranoid that there would be a slave revolt and many of them returned home from the war to keep their families safe.</a:t>
            </a:r>
          </a:p>
          <a:p>
            <a:r>
              <a:rPr lang="en-US" dirty="0"/>
              <a:t>It was a psychological victory.  But awesome.</a:t>
            </a:r>
          </a:p>
        </p:txBody>
      </p:sp>
    </p:spTree>
    <p:extLst>
      <p:ext uri="{BB962C8B-B14F-4D97-AF65-F5344CB8AC3E}">
        <p14:creationId xmlns:p14="http://schemas.microsoft.com/office/powerpoint/2010/main" val="288696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Gettysburg Address</a:t>
            </a:r>
          </a:p>
        </p:txBody>
      </p:sp>
      <p:sp>
        <p:nvSpPr>
          <p:cNvPr id="3" name="Content Placeholder 2"/>
          <p:cNvSpPr>
            <a:spLocks noGrp="1"/>
          </p:cNvSpPr>
          <p:nvPr>
            <p:ph idx="1"/>
          </p:nvPr>
        </p:nvSpPr>
        <p:spPr/>
        <p:txBody>
          <a:bodyPr/>
          <a:lstStyle/>
          <a:p>
            <a:pPr marL="0" indent="0">
              <a:buNone/>
            </a:pPr>
            <a:r>
              <a:rPr lang="en-US" dirty="0"/>
              <a:t>Don’t worry…you’ll be reading that in detail…</a:t>
            </a:r>
          </a:p>
        </p:txBody>
      </p:sp>
    </p:spTree>
    <p:extLst>
      <p:ext uri="{BB962C8B-B14F-4D97-AF65-F5344CB8AC3E}">
        <p14:creationId xmlns:p14="http://schemas.microsoft.com/office/powerpoint/2010/main" val="217911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367</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Course and Consequences of the Civil War</vt:lpstr>
      <vt:lpstr>PowerPoint Presentation</vt:lpstr>
      <vt:lpstr>The Anaconda Plan</vt:lpstr>
      <vt:lpstr>OK the REAL Anaconda plan.</vt:lpstr>
      <vt:lpstr>PowerPoint Presentation</vt:lpstr>
      <vt:lpstr>Britain and the potential allies of the South</vt:lpstr>
      <vt:lpstr>The Emancipation Proclamation!</vt:lpstr>
      <vt:lpstr>The Effects of the Emancipation Proclamation</vt:lpstr>
      <vt:lpstr>Gettysburg Address</vt:lpstr>
      <vt:lpstr>Last Year of the Civil War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and Consequences of the Civil War</dc:title>
  <dc:creator>Timothy S. Petraitis</dc:creator>
  <cp:lastModifiedBy>Timothy S. Petraitis</cp:lastModifiedBy>
  <cp:revision>12</cp:revision>
  <dcterms:created xsi:type="dcterms:W3CDTF">2016-08-22T18:13:21Z</dcterms:created>
  <dcterms:modified xsi:type="dcterms:W3CDTF">2018-08-16T12:47:04Z</dcterms:modified>
</cp:coreProperties>
</file>