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76" r:id="rId5"/>
    <p:sldId id="266" r:id="rId6"/>
    <p:sldId id="258" r:id="rId7"/>
    <p:sldId id="277" r:id="rId8"/>
    <p:sldId id="267" r:id="rId9"/>
    <p:sldId id="259" r:id="rId10"/>
    <p:sldId id="275" r:id="rId11"/>
    <p:sldId id="268" r:id="rId12"/>
    <p:sldId id="260" r:id="rId13"/>
    <p:sldId id="274" r:id="rId14"/>
    <p:sldId id="273" r:id="rId15"/>
    <p:sldId id="269" r:id="rId16"/>
    <p:sldId id="261" r:id="rId17"/>
    <p:sldId id="278" r:id="rId18"/>
    <p:sldId id="270" r:id="rId19"/>
    <p:sldId id="262" r:id="rId20"/>
    <p:sldId id="279" r:id="rId21"/>
    <p:sldId id="271" r:id="rId22"/>
    <p:sldId id="263" r:id="rId23"/>
    <p:sldId id="280" r:id="rId24"/>
    <p:sldId id="272" r:id="rId25"/>
    <p:sldId id="264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3D59-CEE5-4F39-8561-C6F84B57D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E0E07-C826-4319-9A39-DD81ECA96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739DC-9E9F-4CA4-A0C7-010C0CFE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3670F-8B4E-4010-85B9-E760E936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3D78C-0248-4E16-8686-F9E3443B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5E8-6DDF-4B60-BBB2-B6FA4635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1B67C-F825-4EE4-9E40-ACD035AAE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2328B-3466-41C3-ACC8-BAEEB18E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53BF-8080-4E53-916C-D5F19764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D56D0-0761-4686-85CD-1C3B78D0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6B936-96F0-4E44-87C6-429D802D0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94388-69B4-4296-936B-C98A3EF57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41FF3-E974-48BD-B953-B9DECF1F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DE07-E7AE-4FDA-8ACC-24804C1F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6BB18-98C5-4ABC-B6E1-4EBEAED7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8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0B56-7C99-4414-9A59-B570D52E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8EF7-C06B-4447-83BC-C6CFAB4A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6773-9244-4963-B7FD-AF8FE96E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0B58-9762-4706-982E-F37FC4A6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35271-3CFC-4648-80CF-F334B458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6F6B-15BB-49BC-A763-E565DABD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0D2C5-E8C8-41D9-86E3-A50DAA3C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A714-106B-41A9-A89A-3D361F41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EBE3-DADD-4310-B57B-AFCBF909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0A356-8A90-4D4C-9298-DCD1A79D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778C-7BD7-4921-A5A0-FB5E2C84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BE82-F8FD-4420-9DB4-865AB8B74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8F193-4AEC-4568-9FAF-FD04A36A6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96F11-DBEC-43D3-A260-5D6245EF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05111-427B-4F0A-AE47-5806A3D7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E079E-8670-428C-BD02-18F4E72D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4336-D5DB-4B45-B41E-23AE2E62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84C9D-0FEA-4C7A-9721-EB4DC2371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F1B7E-7E1C-462D-B29E-3320CC208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BC854-9EC7-4068-8417-009F6BE4B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0204-27AD-4421-92C4-05F0A5D5F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1F569-993E-4399-B3A4-8DC364B3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C91C4-499D-4EEA-B410-64EAC5EE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5E108-7E7A-4C7E-B1F5-D49BA54A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2C9D-5D0B-4519-BA73-612A69C5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2564F-D22C-4A53-B38B-66A6D003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C1861-C7AF-4FBF-8067-21F44DA0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E7BBF-D642-4282-81E9-E62B5596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1F8A2-3C92-454F-A550-66EE9489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7EB09-FBD3-4D1B-947A-DE9658E1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C85D2-6445-4EEE-8C1B-C4296FEB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8A70-3238-49FC-90EB-705B6EFA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D918-7477-4EF4-B0AE-EF90B887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D20A-8ABC-47E3-A24D-A63F08338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DC10C-80E7-4D8D-A370-88D115D9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4F7C-033B-4C6B-8150-B22007AC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051BD-132B-4ED9-9129-0275C46C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CFFF-31E2-4762-91B2-D4AFE012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48B69-6DAD-48FB-95A1-D426743C8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0B1F4-02E6-4F4A-B85C-718D4C8A4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F47-90B8-4A9B-A453-5E73EFFF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CCD35-990E-4902-BD89-0E59DE31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725FD-4062-45F0-AE64-88E8901E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92896-71A9-4439-8D77-4FEC5F1D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78C47-3456-4A81-AE35-922172BAD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8000-06FC-4DDB-BEA7-87A9827C4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2F01-7371-47E6-A4A4-1401A3AE1EA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F163-BCFA-4C93-BB9F-AEF03FD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9E17-5F87-4BF9-921A-00B822EAE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5A9C-1C9A-426A-87F4-5CC2391B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46F1-9430-4EB3-8858-74D022354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RISE OF THE LABOR MOVEMENT!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DC2D8-6E97-4DE1-89C3-91178407D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6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6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39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AAC6-7E33-489D-9103-4F52F82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Movement Diverge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8B52-D8FF-4000-A735-1C41D18DF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Craft Unionism</a:t>
            </a:r>
          </a:p>
          <a:p>
            <a:r>
              <a:rPr lang="en-US" dirty="0"/>
              <a:t>Skilled</a:t>
            </a:r>
          </a:p>
          <a:p>
            <a:r>
              <a:rPr lang="en-US" dirty="0"/>
              <a:t>American Federation of Labor-Samuel Gompers</a:t>
            </a:r>
          </a:p>
          <a:p>
            <a:r>
              <a:rPr lang="en-US" dirty="0"/>
              <a:t>Industrial Unionism</a:t>
            </a:r>
          </a:p>
          <a:p>
            <a:r>
              <a:rPr lang="en-US" dirty="0"/>
              <a:t>Skilled and Unskilled</a:t>
            </a:r>
          </a:p>
          <a:p>
            <a:r>
              <a:rPr lang="en-US" dirty="0"/>
              <a:t>American Railway Union-Eugene Debs</a:t>
            </a:r>
          </a:p>
          <a:p>
            <a:pPr lvl="1"/>
            <a:r>
              <a:rPr lang="en-US" dirty="0"/>
              <a:t>Excluded black workers, mix of skilled and unskilled</a:t>
            </a:r>
          </a:p>
          <a:p>
            <a:r>
              <a:rPr lang="en-US" dirty="0"/>
              <a:t>Socialism and the IWW (Industrial Workers of the World)-Bill Haywood</a:t>
            </a:r>
          </a:p>
          <a:p>
            <a:pPr lvl="1"/>
            <a:r>
              <a:rPr lang="en-US" dirty="0"/>
              <a:t>Welcomed Black workers, skilled and unskilled workers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5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16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6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6E9-359A-453A-ACF5-B7EF7121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Strike of 1877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EE2A-5394-4319-9A1D-1FA06B0FB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Workers for the Baltimore and Ohio Railroad strike to protest their second wage cut in two months.</a:t>
            </a:r>
          </a:p>
          <a:p>
            <a:r>
              <a:rPr lang="en-US" dirty="0"/>
              <a:t>The strike spreads to other rail lines and eventually over 50,000 miles of rails are closed.</a:t>
            </a:r>
          </a:p>
          <a:p>
            <a:r>
              <a:rPr lang="en-US" dirty="0"/>
              <a:t>Eventually President Rutherford B. Hayes intervenes and federal troops end the strike.</a:t>
            </a:r>
          </a:p>
        </p:txBody>
      </p:sp>
    </p:spTree>
    <p:extLst>
      <p:ext uri="{BB962C8B-B14F-4D97-AF65-F5344CB8AC3E}">
        <p14:creationId xmlns:p14="http://schemas.microsoft.com/office/powerpoint/2010/main" val="413835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09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DB29-82BC-4470-B409-144D4B41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Haymarket Affair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6935-5A1D-4F9C-B82A-3D8A9C417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Encouraged by the Great Strike of 1877 labor leaders continue to press for change.</a:t>
            </a:r>
          </a:p>
          <a:p>
            <a:r>
              <a:rPr lang="en-US" dirty="0"/>
              <a:t>May </a:t>
            </a:r>
            <a:r>
              <a:rPr lang="en-US"/>
              <a:t>4</a:t>
            </a:r>
            <a:r>
              <a:rPr lang="en-US" baseline="30000"/>
              <a:t>th</a:t>
            </a:r>
            <a:r>
              <a:rPr lang="en-US"/>
              <a:t> 1886 </a:t>
            </a:r>
            <a:r>
              <a:rPr lang="en-US" dirty="0"/>
              <a:t>3000 people gather at Haymarket Square in Chicago to protest police brutality.</a:t>
            </a:r>
          </a:p>
          <a:p>
            <a:r>
              <a:rPr lang="en-US" dirty="0"/>
              <a:t>The day before a worker had been killed and several wounded while on strike at the McCormick Harvester plant.</a:t>
            </a:r>
          </a:p>
          <a:p>
            <a:r>
              <a:rPr lang="en-US" dirty="0"/>
              <a:t>At around 10 pm the crowd began to disperse and the police arrived.</a:t>
            </a:r>
          </a:p>
          <a:p>
            <a:r>
              <a:rPr lang="en-US" dirty="0"/>
              <a:t>Someone tossed a bomb into the police line and police fired back at the workers.  When it was over seven police officers and several workers were dead.</a:t>
            </a:r>
          </a:p>
          <a:p>
            <a:r>
              <a:rPr lang="en-US" dirty="0"/>
              <a:t>Three speakers, and five other radicals are charged with inciting a riot.  4 are hanged, one commits suicide and the surviving 3 are pardoned, however labor unions begin to lose support because of the incident.</a:t>
            </a:r>
          </a:p>
        </p:txBody>
      </p:sp>
    </p:spTree>
    <p:extLst>
      <p:ext uri="{BB962C8B-B14F-4D97-AF65-F5344CB8AC3E}">
        <p14:creationId xmlns:p14="http://schemas.microsoft.com/office/powerpoint/2010/main" val="109979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6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3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3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F086-055A-4F51-B4F5-69267A23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Homestead Strike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1069-D211-4BFB-83D8-52DBB9B7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June 29</a:t>
            </a:r>
            <a:r>
              <a:rPr lang="en-US" baseline="30000" dirty="0"/>
              <a:t>th</a:t>
            </a:r>
            <a:r>
              <a:rPr lang="en-US" dirty="0"/>
              <a:t> 1892, Henry Frick the President of Carnegie Steel Plant in Homestead Pennsylvania announces wage cuts.</a:t>
            </a:r>
          </a:p>
          <a:p>
            <a:r>
              <a:rPr lang="en-US" dirty="0"/>
              <a:t>Workers call a strike and Frick hires a private police force (the Pinkertons) to protect the plant so he can hire replacement workers.</a:t>
            </a:r>
          </a:p>
          <a:p>
            <a:r>
              <a:rPr lang="en-US" dirty="0"/>
              <a:t>The workers and the Pinkertons fight leaving three detectives and nine workers dead.</a:t>
            </a:r>
          </a:p>
          <a:p>
            <a:r>
              <a:rPr lang="en-US" dirty="0"/>
              <a:t>The steelworkers forced out the Pinkertons and kept the plant closed until July 12</a:t>
            </a:r>
            <a:r>
              <a:rPr lang="en-US" baseline="30000" dirty="0"/>
              <a:t>th</a:t>
            </a:r>
            <a:r>
              <a:rPr lang="en-US" dirty="0"/>
              <a:t>.  The strike continued until November, but finally the workers gave in and the labor movement is again set back.</a:t>
            </a:r>
          </a:p>
        </p:txBody>
      </p:sp>
    </p:spTree>
    <p:extLst>
      <p:ext uri="{BB962C8B-B14F-4D97-AF65-F5344CB8AC3E}">
        <p14:creationId xmlns:p14="http://schemas.microsoft.com/office/powerpoint/2010/main" val="274142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24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DF28-7B5C-424D-B3D4-834C707A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Pullman Company Strike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E4E4E-36B5-4E1E-8208-C1833740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During the Panic of 1893 the Pullman Company laid off more that 3,000 of its 5,800 employees.</a:t>
            </a:r>
          </a:p>
          <a:p>
            <a:r>
              <a:rPr lang="en-US" dirty="0"/>
              <a:t>It cut the wages of the remaining workers by 25 percent to 50 percent.</a:t>
            </a:r>
          </a:p>
          <a:p>
            <a:r>
              <a:rPr lang="en-US" dirty="0"/>
              <a:t>It DID NOT cut the rent on the company owned houses where the workers lived.</a:t>
            </a:r>
          </a:p>
          <a:p>
            <a:r>
              <a:rPr lang="en-US" dirty="0"/>
              <a:t>A strike was called in 1894.</a:t>
            </a:r>
          </a:p>
          <a:p>
            <a:r>
              <a:rPr lang="en-US" dirty="0"/>
              <a:t>The workers demanded higher wages or lower rents, and Eugene Debs tried to arbitrate.</a:t>
            </a:r>
          </a:p>
          <a:p>
            <a:r>
              <a:rPr lang="en-US" dirty="0"/>
              <a:t>Pullman hired strikebreakers and so the ARU refused to work with Pullman trains.  The strike became violent and President Cleveland called in federal troops.</a:t>
            </a:r>
          </a:p>
          <a:p>
            <a:r>
              <a:rPr lang="en-US" dirty="0"/>
              <a:t>The Strikers were fired and blacklisted and Eugene </a:t>
            </a:r>
            <a:r>
              <a:rPr lang="en-US"/>
              <a:t>Debs was jailed.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4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5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2AB8-EE70-4E0B-BAE0-D4C3D63F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Unions Emerge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3BAA-E27D-4442-9FB8-44B47B48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a trust is sort of a “union” of businesses. If businesses can unify, perhaps so can the workers.</a:t>
            </a:r>
          </a:p>
          <a:p>
            <a:r>
              <a:rPr lang="en-US" dirty="0"/>
              <a:t>Steel mills often expected a worker to work seven days a week.</a:t>
            </a:r>
          </a:p>
          <a:p>
            <a:r>
              <a:rPr lang="en-US" dirty="0"/>
              <a:t>Seamstresses worked 12 hours or more a day with just one day off.</a:t>
            </a:r>
          </a:p>
          <a:p>
            <a:r>
              <a:rPr lang="en-US" dirty="0"/>
              <a:t>Employees were not entitled to vacation, sick leave, unemployment compensation, or reimbursement for injuries.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6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9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46FD-7BF9-4481-8E48-725EDD03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Unions…(still emerging)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CE18-7DAE-4716-9037-5D319CB8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Injuries, though not compensated were common.</a:t>
            </a:r>
          </a:p>
          <a:p>
            <a:r>
              <a:rPr lang="en-US" dirty="0"/>
              <a:t>In 1882 an average of 675 laborers were killed in work related accidents each week.</a:t>
            </a:r>
          </a:p>
          <a:p>
            <a:r>
              <a:rPr lang="en-US" dirty="0"/>
              <a:t>Also, because of low wages most families needed the ENTIRE family to work to survive.  (Yes!  Even the pets.  A hamster was paid fifty cents a week to sort buttons, and parrots often worked as telephone operators.)</a:t>
            </a:r>
          </a:p>
          <a:p>
            <a:r>
              <a:rPr lang="en-US" dirty="0"/>
              <a:t>Between 1890 and 1910 the number of women working for wages doubled from four million to 8 million and twenty percent of the girls under 15 also held fulltime jobs.</a:t>
            </a:r>
          </a:p>
        </p:txBody>
      </p:sp>
    </p:spTree>
    <p:extLst>
      <p:ext uri="{BB962C8B-B14F-4D97-AF65-F5344CB8AC3E}">
        <p14:creationId xmlns:p14="http://schemas.microsoft.com/office/powerpoint/2010/main" val="302269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9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9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B52D-314F-4226-BDA3-646824F2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Labor Organizing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34A32-5431-473D-BC03-356499AD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National Labor Union (NLU) was formed in 1866 by ironworkers.  This was a union for skilled workers.</a:t>
            </a:r>
          </a:p>
          <a:p>
            <a:r>
              <a:rPr lang="en-US" dirty="0"/>
              <a:t>Not surprisingly everyone you will ever learn about was apparently racist and so of course there needed to be a Colored National Labor Union.</a:t>
            </a:r>
          </a:p>
          <a:p>
            <a:r>
              <a:rPr lang="en-US" dirty="0"/>
              <a:t>The NLU was successful in securing an eight hour day for government workers.</a:t>
            </a:r>
          </a:p>
          <a:p>
            <a:r>
              <a:rPr lang="en-US" dirty="0"/>
              <a:t>In 1869 the Noble Order of the Knights of Labor was formed.  This was a much more inclusive union and also supported an eight hour day.  Also they supported equal pay for equal work, which was pretty radical for the time, because you know…racism.</a:t>
            </a:r>
          </a:p>
        </p:txBody>
      </p:sp>
    </p:spTree>
    <p:extLst>
      <p:ext uri="{BB962C8B-B14F-4D97-AF65-F5344CB8AC3E}">
        <p14:creationId xmlns:p14="http://schemas.microsoft.com/office/powerpoint/2010/main" val="139667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753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THE RISE OF THE LABOR MOVEMENT!</vt:lpstr>
      <vt:lpstr>PowerPoint Presentation</vt:lpstr>
      <vt:lpstr>Labor Unions Emerge</vt:lpstr>
      <vt:lpstr>PowerPoint Presentation</vt:lpstr>
      <vt:lpstr>PowerPoint Presentation</vt:lpstr>
      <vt:lpstr>Labor Unions…(still emerging)</vt:lpstr>
      <vt:lpstr>PowerPoint Presentation</vt:lpstr>
      <vt:lpstr>PowerPoint Presentation</vt:lpstr>
      <vt:lpstr>Early Labor Organizing</vt:lpstr>
      <vt:lpstr>PowerPoint Presentation</vt:lpstr>
      <vt:lpstr>PowerPoint Presentation</vt:lpstr>
      <vt:lpstr>Union Movement Diverge</vt:lpstr>
      <vt:lpstr>PowerPoint Presentation</vt:lpstr>
      <vt:lpstr>PowerPoint Presentation</vt:lpstr>
      <vt:lpstr>PowerPoint Presentation</vt:lpstr>
      <vt:lpstr>The Great Strike of 1877</vt:lpstr>
      <vt:lpstr>PowerPoint Presentation</vt:lpstr>
      <vt:lpstr>PowerPoint Presentation</vt:lpstr>
      <vt:lpstr>The Haymarket Affair</vt:lpstr>
      <vt:lpstr>PowerPoint Presentation</vt:lpstr>
      <vt:lpstr>PowerPoint Presentation</vt:lpstr>
      <vt:lpstr>The Homestead Strike</vt:lpstr>
      <vt:lpstr>PowerPoint Presentation</vt:lpstr>
      <vt:lpstr>PowerPoint Presentation</vt:lpstr>
      <vt:lpstr>The Pullman Company Strike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THE LABOR MOVEMENT!</dc:title>
  <dc:creator>Timothy S. Petraitis</dc:creator>
  <cp:lastModifiedBy>Timothy S. Petraitis</cp:lastModifiedBy>
  <cp:revision>15</cp:revision>
  <dcterms:created xsi:type="dcterms:W3CDTF">2018-11-06T15:31:18Z</dcterms:created>
  <dcterms:modified xsi:type="dcterms:W3CDTF">2018-11-07T15:35:02Z</dcterms:modified>
</cp:coreProperties>
</file>