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E8E1B3-739A-4FF2-BEC6-121ED82DD35C}"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F861E-5CD8-4E85-9826-2022F3042420}" type="slidenum">
              <a:rPr lang="en-US" smtClean="0"/>
              <a:t>‹#›</a:t>
            </a:fld>
            <a:endParaRPr lang="en-US"/>
          </a:p>
        </p:txBody>
      </p:sp>
    </p:spTree>
    <p:extLst>
      <p:ext uri="{BB962C8B-B14F-4D97-AF65-F5344CB8AC3E}">
        <p14:creationId xmlns:p14="http://schemas.microsoft.com/office/powerpoint/2010/main" val="3869257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E8E1B3-739A-4FF2-BEC6-121ED82DD35C}"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F861E-5CD8-4E85-9826-2022F3042420}" type="slidenum">
              <a:rPr lang="en-US" smtClean="0"/>
              <a:t>‹#›</a:t>
            </a:fld>
            <a:endParaRPr lang="en-US"/>
          </a:p>
        </p:txBody>
      </p:sp>
    </p:spTree>
    <p:extLst>
      <p:ext uri="{BB962C8B-B14F-4D97-AF65-F5344CB8AC3E}">
        <p14:creationId xmlns:p14="http://schemas.microsoft.com/office/powerpoint/2010/main" val="323578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E8E1B3-739A-4FF2-BEC6-121ED82DD35C}"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F861E-5CD8-4E85-9826-2022F3042420}" type="slidenum">
              <a:rPr lang="en-US" smtClean="0"/>
              <a:t>‹#›</a:t>
            </a:fld>
            <a:endParaRPr lang="en-US"/>
          </a:p>
        </p:txBody>
      </p:sp>
    </p:spTree>
    <p:extLst>
      <p:ext uri="{BB962C8B-B14F-4D97-AF65-F5344CB8AC3E}">
        <p14:creationId xmlns:p14="http://schemas.microsoft.com/office/powerpoint/2010/main" val="3457801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E8E1B3-739A-4FF2-BEC6-121ED82DD35C}"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F861E-5CD8-4E85-9826-2022F3042420}" type="slidenum">
              <a:rPr lang="en-US" smtClean="0"/>
              <a:t>‹#›</a:t>
            </a:fld>
            <a:endParaRPr lang="en-US"/>
          </a:p>
        </p:txBody>
      </p:sp>
    </p:spTree>
    <p:extLst>
      <p:ext uri="{BB962C8B-B14F-4D97-AF65-F5344CB8AC3E}">
        <p14:creationId xmlns:p14="http://schemas.microsoft.com/office/powerpoint/2010/main" val="3265728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E8E1B3-739A-4FF2-BEC6-121ED82DD35C}"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F861E-5CD8-4E85-9826-2022F3042420}" type="slidenum">
              <a:rPr lang="en-US" smtClean="0"/>
              <a:t>‹#›</a:t>
            </a:fld>
            <a:endParaRPr lang="en-US"/>
          </a:p>
        </p:txBody>
      </p:sp>
    </p:spTree>
    <p:extLst>
      <p:ext uri="{BB962C8B-B14F-4D97-AF65-F5344CB8AC3E}">
        <p14:creationId xmlns:p14="http://schemas.microsoft.com/office/powerpoint/2010/main" val="3158329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E8E1B3-739A-4FF2-BEC6-121ED82DD35C}"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F861E-5CD8-4E85-9826-2022F3042420}" type="slidenum">
              <a:rPr lang="en-US" smtClean="0"/>
              <a:t>‹#›</a:t>
            </a:fld>
            <a:endParaRPr lang="en-US"/>
          </a:p>
        </p:txBody>
      </p:sp>
    </p:spTree>
    <p:extLst>
      <p:ext uri="{BB962C8B-B14F-4D97-AF65-F5344CB8AC3E}">
        <p14:creationId xmlns:p14="http://schemas.microsoft.com/office/powerpoint/2010/main" val="1213943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E8E1B3-739A-4FF2-BEC6-121ED82DD35C}" type="datetimeFigureOut">
              <a:rPr lang="en-US" smtClean="0"/>
              <a:t>8/15/2024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0F861E-5CD8-4E85-9826-2022F3042420}" type="slidenum">
              <a:rPr lang="en-US" smtClean="0"/>
              <a:t>‹#›</a:t>
            </a:fld>
            <a:endParaRPr lang="en-US"/>
          </a:p>
        </p:txBody>
      </p:sp>
    </p:spTree>
    <p:extLst>
      <p:ext uri="{BB962C8B-B14F-4D97-AF65-F5344CB8AC3E}">
        <p14:creationId xmlns:p14="http://schemas.microsoft.com/office/powerpoint/2010/main" val="2003159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E8E1B3-739A-4FF2-BEC6-121ED82DD35C}" type="datetimeFigureOut">
              <a:rPr lang="en-US" smtClean="0"/>
              <a:t>8/15/2024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0F861E-5CD8-4E85-9826-2022F3042420}" type="slidenum">
              <a:rPr lang="en-US" smtClean="0"/>
              <a:t>‹#›</a:t>
            </a:fld>
            <a:endParaRPr lang="en-US"/>
          </a:p>
        </p:txBody>
      </p:sp>
    </p:spTree>
    <p:extLst>
      <p:ext uri="{BB962C8B-B14F-4D97-AF65-F5344CB8AC3E}">
        <p14:creationId xmlns:p14="http://schemas.microsoft.com/office/powerpoint/2010/main" val="3722156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8E1B3-739A-4FF2-BEC6-121ED82DD35C}" type="datetimeFigureOut">
              <a:rPr lang="en-US" smtClean="0"/>
              <a:t>8/15/2024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0F861E-5CD8-4E85-9826-2022F3042420}" type="slidenum">
              <a:rPr lang="en-US" smtClean="0"/>
              <a:t>‹#›</a:t>
            </a:fld>
            <a:endParaRPr lang="en-US"/>
          </a:p>
        </p:txBody>
      </p:sp>
    </p:spTree>
    <p:extLst>
      <p:ext uri="{BB962C8B-B14F-4D97-AF65-F5344CB8AC3E}">
        <p14:creationId xmlns:p14="http://schemas.microsoft.com/office/powerpoint/2010/main" val="3505807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E8E1B3-739A-4FF2-BEC6-121ED82DD35C}"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F861E-5CD8-4E85-9826-2022F3042420}" type="slidenum">
              <a:rPr lang="en-US" smtClean="0"/>
              <a:t>‹#›</a:t>
            </a:fld>
            <a:endParaRPr lang="en-US"/>
          </a:p>
        </p:txBody>
      </p:sp>
    </p:spTree>
    <p:extLst>
      <p:ext uri="{BB962C8B-B14F-4D97-AF65-F5344CB8AC3E}">
        <p14:creationId xmlns:p14="http://schemas.microsoft.com/office/powerpoint/2010/main" val="227605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E8E1B3-739A-4FF2-BEC6-121ED82DD35C}"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F861E-5CD8-4E85-9826-2022F3042420}" type="slidenum">
              <a:rPr lang="en-US" smtClean="0"/>
              <a:t>‹#›</a:t>
            </a:fld>
            <a:endParaRPr lang="en-US"/>
          </a:p>
        </p:txBody>
      </p:sp>
    </p:spTree>
    <p:extLst>
      <p:ext uri="{BB962C8B-B14F-4D97-AF65-F5344CB8AC3E}">
        <p14:creationId xmlns:p14="http://schemas.microsoft.com/office/powerpoint/2010/main" val="3938119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8E1B3-739A-4FF2-BEC6-121ED82DD35C}" type="datetimeFigureOut">
              <a:rPr lang="en-US" smtClean="0"/>
              <a:t>8/15/2024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0F861E-5CD8-4E85-9826-2022F3042420}" type="slidenum">
              <a:rPr lang="en-US" smtClean="0"/>
              <a:t>‹#›</a:t>
            </a:fld>
            <a:endParaRPr lang="en-US"/>
          </a:p>
        </p:txBody>
      </p:sp>
    </p:spTree>
    <p:extLst>
      <p:ext uri="{BB962C8B-B14F-4D97-AF65-F5344CB8AC3E}">
        <p14:creationId xmlns:p14="http://schemas.microsoft.com/office/powerpoint/2010/main" val="2251462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36000" b="-3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Causes of the Civil War</a:t>
            </a:r>
          </a:p>
        </p:txBody>
      </p:sp>
      <p:sp>
        <p:nvSpPr>
          <p:cNvPr id="3" name="Subtitle 2"/>
          <p:cNvSpPr>
            <a:spLocks noGrp="1"/>
          </p:cNvSpPr>
          <p:nvPr>
            <p:ph type="subTitle" idx="1"/>
          </p:nvPr>
        </p:nvSpPr>
        <p:spPr/>
        <p:txBody>
          <a:bodyPr/>
          <a:lstStyle/>
          <a:p>
            <a:r>
              <a:rPr lang="en-US" dirty="0"/>
              <a:t>Pay attention.  Your first quiz will be on exactly this stuff.  It’s in your text book.  Chapter…Whatever.  It’s in there.  The quiz will have some book questions.  So be prepared and study your vocabulary.  (See web page under blog tab)</a:t>
            </a:r>
          </a:p>
        </p:txBody>
      </p:sp>
    </p:spTree>
    <p:extLst>
      <p:ext uri="{BB962C8B-B14F-4D97-AF65-F5344CB8AC3E}">
        <p14:creationId xmlns:p14="http://schemas.microsoft.com/office/powerpoint/2010/main" val="1392549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Dredd Scott Decision</a:t>
            </a:r>
          </a:p>
        </p:txBody>
      </p:sp>
      <p:sp>
        <p:nvSpPr>
          <p:cNvPr id="3" name="Content Placeholder 2"/>
          <p:cNvSpPr>
            <a:spLocks noGrp="1"/>
          </p:cNvSpPr>
          <p:nvPr>
            <p:ph idx="1"/>
          </p:nvPr>
        </p:nvSpPr>
        <p:spPr/>
        <p:txBody>
          <a:bodyPr/>
          <a:lstStyle/>
          <a:p>
            <a:r>
              <a:rPr lang="en-US" dirty="0"/>
              <a:t>Meant to help free slaves, but in fact backfired technically making slavery legal in the entire U.S.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506" y="2956609"/>
            <a:ext cx="2496870" cy="29840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6811" y="2956609"/>
            <a:ext cx="2627119" cy="2984064"/>
          </a:xfrm>
          <a:prstGeom prst="rect">
            <a:avLst/>
          </a:prstGeom>
        </p:spPr>
      </p:pic>
    </p:spTree>
    <p:extLst>
      <p:ext uri="{BB962C8B-B14F-4D97-AF65-F5344CB8AC3E}">
        <p14:creationId xmlns:p14="http://schemas.microsoft.com/office/powerpoint/2010/main" val="133471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Brown’s Raid</a:t>
            </a:r>
          </a:p>
        </p:txBody>
      </p:sp>
      <p:sp>
        <p:nvSpPr>
          <p:cNvPr id="3" name="Content Placeholder 2"/>
          <p:cNvSpPr>
            <a:spLocks noGrp="1"/>
          </p:cNvSpPr>
          <p:nvPr>
            <p:ph idx="1"/>
          </p:nvPr>
        </p:nvSpPr>
        <p:spPr/>
        <p:txBody>
          <a:bodyPr/>
          <a:lstStyle/>
          <a:p>
            <a:r>
              <a:rPr lang="en-US" dirty="0"/>
              <a:t>John Brown, a local lunatic fanatic with a spectacular beard and a social conscience attempts to steal weapons and incite a slave revolt.</a:t>
            </a:r>
          </a:p>
          <a:p>
            <a:r>
              <a:rPr lang="en-US" dirty="0"/>
              <a:t>Harper’s Ferry Virginia</a:t>
            </a:r>
          </a:p>
          <a:p>
            <a:r>
              <a:rPr lang="en-US" dirty="0"/>
              <a:t>He’s executed further exacerbating the sectional divide between North and South.</a:t>
            </a:r>
          </a:p>
        </p:txBody>
      </p:sp>
    </p:spTree>
    <p:extLst>
      <p:ext uri="{BB962C8B-B14F-4D97-AF65-F5344CB8AC3E}">
        <p14:creationId xmlns:p14="http://schemas.microsoft.com/office/powerpoint/2010/main" val="3496321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States Rights</a:t>
            </a:r>
          </a:p>
        </p:txBody>
      </p:sp>
      <p:sp>
        <p:nvSpPr>
          <p:cNvPr id="3" name="Content Placeholder 2"/>
          <p:cNvSpPr>
            <a:spLocks noGrp="1"/>
          </p:cNvSpPr>
          <p:nvPr>
            <p:ph idx="1"/>
          </p:nvPr>
        </p:nvSpPr>
        <p:spPr/>
        <p:txBody>
          <a:bodyPr/>
          <a:lstStyle/>
          <a:p>
            <a:r>
              <a:rPr lang="en-US" dirty="0"/>
              <a:t>John C. Calhoun</a:t>
            </a:r>
          </a:p>
          <a:p>
            <a:r>
              <a:rPr lang="en-US" dirty="0"/>
              <a:t>Differences of opinion</a:t>
            </a:r>
          </a:p>
          <a:p>
            <a:r>
              <a:rPr lang="en-US" dirty="0"/>
              <a:t>History of States over Union in the South</a:t>
            </a:r>
          </a:p>
        </p:txBody>
      </p:sp>
    </p:spTree>
    <p:extLst>
      <p:ext uri="{BB962C8B-B14F-4D97-AF65-F5344CB8AC3E}">
        <p14:creationId xmlns:p14="http://schemas.microsoft.com/office/powerpoint/2010/main" val="3205415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Now…</a:t>
            </a:r>
          </a:p>
        </p:txBody>
      </p:sp>
      <p:sp>
        <p:nvSpPr>
          <p:cNvPr id="3" name="Content Placeholder 2"/>
          <p:cNvSpPr>
            <a:spLocks noGrp="1"/>
          </p:cNvSpPr>
          <p:nvPr>
            <p:ph idx="1"/>
          </p:nvPr>
        </p:nvSpPr>
        <p:spPr/>
        <p:txBody>
          <a:bodyPr/>
          <a:lstStyle/>
          <a:p>
            <a:r>
              <a:rPr lang="en-US" dirty="0"/>
              <a:t>Abraham Lincoln is elected President</a:t>
            </a:r>
          </a:p>
          <a:p>
            <a:r>
              <a:rPr lang="en-US" dirty="0"/>
              <a:t>South Carolina says “Screw you guys! We’re going home and starting out OWN country!”</a:t>
            </a:r>
          </a:p>
          <a:p>
            <a:r>
              <a:rPr lang="en-US" dirty="0"/>
              <a:t>It’s on.</a:t>
            </a:r>
          </a:p>
        </p:txBody>
      </p:sp>
    </p:spTree>
    <p:extLst>
      <p:ext uri="{BB962C8B-B14F-4D97-AF65-F5344CB8AC3E}">
        <p14:creationId xmlns:p14="http://schemas.microsoft.com/office/powerpoint/2010/main" val="3900364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7624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WAR</a:t>
            </a:r>
          </a:p>
        </p:txBody>
      </p:sp>
      <p:sp>
        <p:nvSpPr>
          <p:cNvPr id="3" name="Content Placeholder 2"/>
          <p:cNvSpPr>
            <a:spLocks noGrp="1"/>
          </p:cNvSpPr>
          <p:nvPr>
            <p:ph idx="1"/>
          </p:nvPr>
        </p:nvSpPr>
        <p:spPr/>
        <p:txBody>
          <a:bodyPr/>
          <a:lstStyle/>
          <a:p>
            <a:r>
              <a:rPr lang="en-US" b="1" dirty="0"/>
              <a:t>Bucky (Is he truly evil?)</a:t>
            </a:r>
          </a:p>
          <a:p>
            <a:r>
              <a:rPr lang="en-US" b="1" dirty="0"/>
              <a:t>Iron Man (What happened man, you used to be a rebel?)</a:t>
            </a:r>
          </a:p>
          <a:p>
            <a:r>
              <a:rPr lang="en-US" b="1" dirty="0"/>
              <a:t>Captain America (He has no friends his own age.)</a:t>
            </a:r>
          </a:p>
          <a:p>
            <a:r>
              <a:rPr lang="en-US" b="1" dirty="0"/>
              <a:t>Black Panther (I’m sure we’re just being set up for another movie.)</a:t>
            </a:r>
          </a:p>
          <a:p>
            <a:r>
              <a:rPr lang="en-US" b="1" dirty="0"/>
              <a:t>Archery Dude (I’m sorry I don’t even know your name.)</a:t>
            </a:r>
          </a:p>
          <a:p>
            <a:r>
              <a:rPr lang="en-US" b="1" dirty="0"/>
              <a:t>Black Widow (You should probably be nicer to Spider Man. Both arachnid themed super heroes.)</a:t>
            </a:r>
          </a:p>
        </p:txBody>
      </p:sp>
    </p:spTree>
    <p:extLst>
      <p:ext uri="{BB962C8B-B14F-4D97-AF65-F5344CB8AC3E}">
        <p14:creationId xmlns:p14="http://schemas.microsoft.com/office/powerpoint/2010/main" val="2148132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This Civil War! The U.S. Civil War!</a:t>
            </a:r>
          </a:p>
        </p:txBody>
      </p:sp>
      <p:sp>
        <p:nvSpPr>
          <p:cNvPr id="3" name="Content Placeholder 2"/>
          <p:cNvSpPr>
            <a:spLocks noGrp="1"/>
          </p:cNvSpPr>
          <p:nvPr>
            <p:ph idx="1"/>
          </p:nvPr>
        </p:nvSpPr>
        <p:spPr/>
        <p:txBody>
          <a:bodyPr/>
          <a:lstStyle/>
          <a:p>
            <a:r>
              <a:rPr lang="en-US" dirty="0"/>
              <a:t>Sectionalism: </a:t>
            </a:r>
          </a:p>
          <a:p>
            <a:r>
              <a:rPr lang="en-US" dirty="0"/>
              <a:t>The North was more populous (9-14 Million)</a:t>
            </a:r>
          </a:p>
          <a:p>
            <a:r>
              <a:rPr lang="en-US" dirty="0"/>
              <a:t>The South was less populous (obviously…9 million however 3.5 million are slaves.)</a:t>
            </a:r>
          </a:p>
          <a:p>
            <a:r>
              <a:rPr lang="en-US" dirty="0"/>
              <a:t>The North.  Industrial, but with a strong ability to grow food crops.</a:t>
            </a:r>
          </a:p>
          <a:p>
            <a:r>
              <a:rPr lang="en-US" dirty="0"/>
              <a:t>The South is primarily agricultural (Cotton) but grew few food crops.  Less access to rails.  Fewer factories.</a:t>
            </a:r>
          </a:p>
          <a:p>
            <a:endParaRPr lang="en-US" dirty="0"/>
          </a:p>
        </p:txBody>
      </p:sp>
    </p:spTree>
    <p:extLst>
      <p:ext uri="{BB962C8B-B14F-4D97-AF65-F5344CB8AC3E}">
        <p14:creationId xmlns:p14="http://schemas.microsoft.com/office/powerpoint/2010/main" val="4230735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North…(Not Slave States)</a:t>
            </a:r>
          </a:p>
        </p:txBody>
      </p:sp>
      <p:sp>
        <p:nvSpPr>
          <p:cNvPr id="3" name="Content Placeholder 2"/>
          <p:cNvSpPr>
            <a:spLocks noGrp="1"/>
          </p:cNvSpPr>
          <p:nvPr>
            <p:ph idx="1"/>
          </p:nvPr>
        </p:nvSpPr>
        <p:spPr/>
        <p:txBody>
          <a:bodyPr numCol="2">
            <a:normAutofit/>
          </a:bodyPr>
          <a:lstStyle/>
          <a:p>
            <a:r>
              <a:rPr lang="en-US" dirty="0"/>
              <a:t>Iowa</a:t>
            </a:r>
          </a:p>
          <a:p>
            <a:r>
              <a:rPr lang="en-US" dirty="0"/>
              <a:t>Wisconsin</a:t>
            </a:r>
          </a:p>
          <a:p>
            <a:r>
              <a:rPr lang="en-US" dirty="0"/>
              <a:t>Illinois</a:t>
            </a:r>
          </a:p>
          <a:p>
            <a:r>
              <a:rPr lang="en-US" dirty="0"/>
              <a:t>Michigan</a:t>
            </a:r>
          </a:p>
          <a:p>
            <a:r>
              <a:rPr lang="en-US" dirty="0"/>
              <a:t>Indiana</a:t>
            </a:r>
          </a:p>
          <a:p>
            <a:r>
              <a:rPr lang="en-US" dirty="0"/>
              <a:t>Ohio</a:t>
            </a:r>
          </a:p>
          <a:p>
            <a:r>
              <a:rPr lang="en-US" dirty="0"/>
              <a:t>Pennsylvania</a:t>
            </a:r>
          </a:p>
          <a:p>
            <a:r>
              <a:rPr lang="en-US" dirty="0"/>
              <a:t>New York</a:t>
            </a:r>
          </a:p>
          <a:p>
            <a:r>
              <a:rPr lang="en-US" dirty="0"/>
              <a:t>Vermont</a:t>
            </a:r>
          </a:p>
          <a:p>
            <a:r>
              <a:rPr lang="en-US" dirty="0"/>
              <a:t>Maine</a:t>
            </a:r>
          </a:p>
          <a:p>
            <a:r>
              <a:rPr lang="en-US" dirty="0"/>
              <a:t>Massachusetts</a:t>
            </a:r>
          </a:p>
          <a:p>
            <a:r>
              <a:rPr lang="en-US" dirty="0"/>
              <a:t>Rhode Island</a:t>
            </a:r>
          </a:p>
          <a:p>
            <a:r>
              <a:rPr lang="en-US" dirty="0"/>
              <a:t>Connecticut</a:t>
            </a:r>
          </a:p>
          <a:p>
            <a:r>
              <a:rPr lang="en-US" dirty="0"/>
              <a:t>New Jersey</a:t>
            </a:r>
          </a:p>
          <a:p>
            <a:r>
              <a:rPr lang="en-US" dirty="0"/>
              <a:t>New Hampshire</a:t>
            </a:r>
          </a:p>
        </p:txBody>
      </p:sp>
    </p:spTree>
    <p:extLst>
      <p:ext uri="{BB962C8B-B14F-4D97-AF65-F5344CB8AC3E}">
        <p14:creationId xmlns:p14="http://schemas.microsoft.com/office/powerpoint/2010/main" val="392164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South (Slave States)</a:t>
            </a:r>
          </a:p>
        </p:txBody>
      </p:sp>
      <p:sp>
        <p:nvSpPr>
          <p:cNvPr id="3" name="Content Placeholder 2"/>
          <p:cNvSpPr>
            <a:spLocks noGrp="1"/>
          </p:cNvSpPr>
          <p:nvPr>
            <p:ph idx="1"/>
          </p:nvPr>
        </p:nvSpPr>
        <p:spPr/>
        <p:txBody>
          <a:bodyPr numCol="2">
            <a:normAutofit/>
          </a:bodyPr>
          <a:lstStyle/>
          <a:p>
            <a:r>
              <a:rPr lang="en-US" dirty="0"/>
              <a:t>Missouri-Border State</a:t>
            </a:r>
          </a:p>
          <a:p>
            <a:r>
              <a:rPr lang="en-US" dirty="0"/>
              <a:t>Kentucky-Border State</a:t>
            </a:r>
          </a:p>
          <a:p>
            <a:r>
              <a:rPr lang="en-US" dirty="0"/>
              <a:t>Delaware-Border State</a:t>
            </a:r>
          </a:p>
          <a:p>
            <a:r>
              <a:rPr lang="en-US"/>
              <a:t>Maryland-Border State</a:t>
            </a:r>
            <a:endParaRPr lang="en-US" dirty="0"/>
          </a:p>
          <a:p>
            <a:r>
              <a:rPr lang="en-US" dirty="0"/>
              <a:t>Virginia</a:t>
            </a:r>
          </a:p>
          <a:p>
            <a:r>
              <a:rPr lang="en-US" dirty="0"/>
              <a:t>North Carolina</a:t>
            </a:r>
          </a:p>
          <a:p>
            <a:r>
              <a:rPr lang="en-US" dirty="0"/>
              <a:t>Tennessee</a:t>
            </a:r>
          </a:p>
          <a:p>
            <a:r>
              <a:rPr lang="en-US" dirty="0"/>
              <a:t>Arkansas</a:t>
            </a:r>
          </a:p>
          <a:p>
            <a:r>
              <a:rPr lang="en-US" dirty="0"/>
              <a:t>Texas</a:t>
            </a:r>
          </a:p>
          <a:p>
            <a:r>
              <a:rPr lang="en-US" dirty="0"/>
              <a:t>Louisiana</a:t>
            </a:r>
          </a:p>
          <a:p>
            <a:r>
              <a:rPr lang="en-US" dirty="0"/>
              <a:t>Mississippi</a:t>
            </a:r>
          </a:p>
          <a:p>
            <a:r>
              <a:rPr lang="en-US" dirty="0"/>
              <a:t>Alabama</a:t>
            </a:r>
          </a:p>
          <a:p>
            <a:r>
              <a:rPr lang="en-US" dirty="0"/>
              <a:t>Georgia</a:t>
            </a:r>
          </a:p>
          <a:p>
            <a:r>
              <a:rPr lang="en-US" dirty="0"/>
              <a:t>Florida</a:t>
            </a:r>
          </a:p>
          <a:p>
            <a:r>
              <a:rPr lang="en-US" dirty="0"/>
              <a:t>South Carolina</a:t>
            </a:r>
          </a:p>
        </p:txBody>
      </p:sp>
    </p:spTree>
    <p:extLst>
      <p:ext uri="{BB962C8B-B14F-4D97-AF65-F5344CB8AC3E}">
        <p14:creationId xmlns:p14="http://schemas.microsoft.com/office/powerpoint/2010/main" val="722627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Tariffs</a:t>
            </a:r>
          </a:p>
        </p:txBody>
      </p:sp>
      <p:sp>
        <p:nvSpPr>
          <p:cNvPr id="3" name="Content Placeholder 2"/>
          <p:cNvSpPr>
            <a:spLocks noGrp="1"/>
          </p:cNvSpPr>
          <p:nvPr>
            <p:ph idx="1"/>
          </p:nvPr>
        </p:nvSpPr>
        <p:spPr/>
        <p:txBody>
          <a:bodyPr/>
          <a:lstStyle/>
          <a:p>
            <a:r>
              <a:rPr lang="en-US" dirty="0"/>
              <a:t>Tariffs were seen by some as favoring the industrial North and harming the agricultural South.</a:t>
            </a:r>
          </a:p>
        </p:txBody>
      </p:sp>
    </p:spTree>
    <p:extLst>
      <p:ext uri="{BB962C8B-B14F-4D97-AF65-F5344CB8AC3E}">
        <p14:creationId xmlns:p14="http://schemas.microsoft.com/office/powerpoint/2010/main" val="1834260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Slavery</a:t>
            </a:r>
          </a:p>
        </p:txBody>
      </p:sp>
      <p:sp>
        <p:nvSpPr>
          <p:cNvPr id="3" name="Content Placeholder 2"/>
          <p:cNvSpPr>
            <a:spLocks noGrp="1"/>
          </p:cNvSpPr>
          <p:nvPr>
            <p:ph idx="1"/>
          </p:nvPr>
        </p:nvSpPr>
        <p:spPr/>
        <p:txBody>
          <a:bodyPr/>
          <a:lstStyle/>
          <a:p>
            <a:r>
              <a:rPr lang="en-US" dirty="0"/>
              <a:t>The civil war was about slavery.  Seriously.  Don’t believe the revisionist crap about states rights, etc.  It was about slavery.  I am prepared to argue this point.  Come on.  I’ll fight you!</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213764"/>
            <a:ext cx="11121147" cy="3336343"/>
          </a:xfrm>
          <a:prstGeom prst="rect">
            <a:avLst/>
          </a:prstGeom>
        </p:spPr>
      </p:pic>
    </p:spTree>
    <p:extLst>
      <p:ext uri="{BB962C8B-B14F-4D97-AF65-F5344CB8AC3E}">
        <p14:creationId xmlns:p14="http://schemas.microsoft.com/office/powerpoint/2010/main" val="1947797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l="-54000" r="-5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random terms and people…</a:t>
            </a:r>
          </a:p>
        </p:txBody>
      </p:sp>
      <p:sp>
        <p:nvSpPr>
          <p:cNvPr id="3" name="Content Placeholder 2"/>
          <p:cNvSpPr>
            <a:spLocks noGrp="1"/>
          </p:cNvSpPr>
          <p:nvPr>
            <p:ph idx="1"/>
          </p:nvPr>
        </p:nvSpPr>
        <p:spPr/>
        <p:txBody>
          <a:bodyPr/>
          <a:lstStyle/>
          <a:p>
            <a:r>
              <a:rPr lang="en-US" dirty="0"/>
              <a:t>Abraham Lincoln</a:t>
            </a:r>
          </a:p>
          <a:p>
            <a:r>
              <a:rPr lang="en-US" dirty="0"/>
              <a:t>Abolitionists</a:t>
            </a:r>
          </a:p>
          <a:p>
            <a:r>
              <a:rPr lang="en-US" dirty="0"/>
              <a:t>Frederick Douglass</a:t>
            </a:r>
          </a:p>
          <a:p>
            <a:r>
              <a:rPr lang="en-US" dirty="0"/>
              <a:t>Sojourner Truth</a:t>
            </a:r>
          </a:p>
          <a:p>
            <a:r>
              <a:rPr lang="en-US" dirty="0"/>
              <a:t>Harriet Tubman</a:t>
            </a:r>
          </a:p>
          <a:p>
            <a:r>
              <a:rPr lang="en-US" dirty="0"/>
              <a:t>William Lloyd Garrison</a:t>
            </a:r>
          </a:p>
        </p:txBody>
      </p:sp>
    </p:spTree>
    <p:extLst>
      <p:ext uri="{BB962C8B-B14F-4D97-AF65-F5344CB8AC3E}">
        <p14:creationId xmlns:p14="http://schemas.microsoft.com/office/powerpoint/2010/main" val="312341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Westward Expansion</a:t>
            </a:r>
          </a:p>
        </p:txBody>
      </p:sp>
      <p:sp>
        <p:nvSpPr>
          <p:cNvPr id="3" name="Content Placeholder 2"/>
          <p:cNvSpPr>
            <a:spLocks noGrp="1"/>
          </p:cNvSpPr>
          <p:nvPr>
            <p:ph idx="1"/>
          </p:nvPr>
        </p:nvSpPr>
        <p:spPr/>
        <p:txBody>
          <a:bodyPr>
            <a:normAutofit lnSpcReduction="10000"/>
          </a:bodyPr>
          <a:lstStyle/>
          <a:p>
            <a:r>
              <a:rPr lang="en-US" dirty="0"/>
              <a:t>The Missouri Compromise, 1820</a:t>
            </a:r>
          </a:p>
          <a:p>
            <a:pPr lvl="1"/>
            <a:r>
              <a:rPr lang="en-US" dirty="0"/>
              <a:t>Maine Free and Missouri Slave.  New boundaries for expansion of slavery.</a:t>
            </a:r>
          </a:p>
          <a:p>
            <a:r>
              <a:rPr lang="en-US" dirty="0"/>
              <a:t>The Compromise of 1850</a:t>
            </a:r>
          </a:p>
          <a:p>
            <a:pPr lvl="1"/>
            <a:r>
              <a:rPr lang="en-US" dirty="0"/>
              <a:t>Challenged the Missouri Compromise.  Introduced the idea of Popular Sovereignty</a:t>
            </a:r>
          </a:p>
          <a:p>
            <a:pPr lvl="1"/>
            <a:r>
              <a:rPr lang="en-US" dirty="0"/>
              <a:t>Fugitive Slave Act</a:t>
            </a:r>
          </a:p>
          <a:p>
            <a:pPr lvl="1"/>
            <a:r>
              <a:rPr lang="en-US" dirty="0"/>
              <a:t>Sale of Slaves banned in Washington D.C.</a:t>
            </a:r>
          </a:p>
          <a:p>
            <a:r>
              <a:rPr lang="en-US" dirty="0"/>
              <a:t>The Kansas-Nebraska Act, 1854</a:t>
            </a:r>
          </a:p>
          <a:p>
            <a:pPr lvl="1"/>
            <a:r>
              <a:rPr lang="en-US" dirty="0"/>
              <a:t>Ugh…All sorts of problems.  Charles Sumner opposes slavery and gets beaten with a cane.  In the Capital.  Really started a smaller version of the Civil War. (Bleeding Kansas)</a:t>
            </a:r>
          </a:p>
          <a:p>
            <a:pPr lvl="1"/>
            <a:endParaRPr lang="en-US" dirty="0"/>
          </a:p>
          <a:p>
            <a:endParaRPr lang="en-US" dirty="0"/>
          </a:p>
        </p:txBody>
      </p:sp>
    </p:spTree>
    <p:extLst>
      <p:ext uri="{BB962C8B-B14F-4D97-AF65-F5344CB8AC3E}">
        <p14:creationId xmlns:p14="http://schemas.microsoft.com/office/powerpoint/2010/main" val="2090182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2672</TotalTime>
  <Words>544</Words>
  <Application>Microsoft Office PowerPoint</Application>
  <PresentationFormat>Widescreen</PresentationFormat>
  <Paragraphs>81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The Causes of the Civil War</vt:lpstr>
      <vt:lpstr>CIVIL WAR</vt:lpstr>
      <vt:lpstr>NO! This Civil War! The U.S. Civil War!</vt:lpstr>
      <vt:lpstr>The North…(Not Slave States)</vt:lpstr>
      <vt:lpstr>The South (Slave States)</vt:lpstr>
      <vt:lpstr>Tariffs</vt:lpstr>
      <vt:lpstr>Slavery</vt:lpstr>
      <vt:lpstr>A few random terms and people…</vt:lpstr>
      <vt:lpstr>Westward Expansion</vt:lpstr>
      <vt:lpstr>Dredd Scott Decision</vt:lpstr>
      <vt:lpstr>John Brown’s Raid</vt:lpstr>
      <vt:lpstr>States Rights</vt:lpstr>
      <vt:lpstr>And Now…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Causes of the Civil War</dc:title>
  <dc:creator>Timothy S. Petraitis</dc:creator>
  <cp:lastModifiedBy>Timothy S. Petraitis</cp:lastModifiedBy>
  <cp:revision>13</cp:revision>
  <dcterms:created xsi:type="dcterms:W3CDTF">2016-08-18T16:44:26Z</dcterms:created>
  <dcterms:modified xsi:type="dcterms:W3CDTF">2024-08-15T10:45:56Z</dcterms:modified>
</cp:coreProperties>
</file>